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59" r:id="rId6"/>
    <p:sldId id="260" r:id="rId7"/>
    <p:sldId id="262" r:id="rId8"/>
    <p:sldId id="264" r:id="rId9"/>
    <p:sldId id="266"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5748AE-A9D8-4574-A84F-687B9208ED53}" v="8" dt="2021-05-25T13:00:11.855"/>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67" d="100"/>
          <a:sy n="67" d="100"/>
        </p:scale>
        <p:origin x="66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894AB-7A5F-4E40-B347-4054A9AE97D4}"/>
              </a:ext>
            </a:extLst>
          </p:cNvPr>
          <p:cNvSpPr>
            <a:spLocks noGrp="1"/>
          </p:cNvSpPr>
          <p:nvPr>
            <p:ph type="ctrTitle"/>
          </p:nvPr>
        </p:nvSpPr>
        <p:spPr>
          <a:xfrm>
            <a:off x="3035808" y="1743456"/>
            <a:ext cx="6498336" cy="1967804"/>
          </a:xfrm>
        </p:spPr>
        <p:txBody>
          <a:bodyPr anchor="b">
            <a:normAutofit/>
          </a:bodyPr>
          <a:lstStyle>
            <a:lvl1pPr algn="ctr">
              <a:defRPr sz="44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ubtitle 2">
            <a:extLst>
              <a:ext uri="{FF2B5EF4-FFF2-40B4-BE49-F238E27FC236}">
                <a16:creationId xmlns:a16="http://schemas.microsoft.com/office/drawing/2014/main" id="{30666808-2768-4A9A-9596-A6DED9434E42}"/>
              </a:ext>
            </a:extLst>
          </p:cNvPr>
          <p:cNvSpPr>
            <a:spLocks noGrp="1"/>
          </p:cNvSpPr>
          <p:nvPr>
            <p:ph type="subTitle" idx="1"/>
          </p:nvPr>
        </p:nvSpPr>
        <p:spPr>
          <a:xfrm>
            <a:off x="3240024" y="3878578"/>
            <a:ext cx="6089904" cy="1717550"/>
          </a:xfrm>
        </p:spPr>
        <p:txBody>
          <a:bodyPr>
            <a:normAutofit/>
          </a:bodyPr>
          <a:lstStyle>
            <a:lvl1pPr marL="0" indent="0" algn="ctr">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Date Placeholder 3">
            <a:extLst>
              <a:ext uri="{FF2B5EF4-FFF2-40B4-BE49-F238E27FC236}">
                <a16:creationId xmlns:a16="http://schemas.microsoft.com/office/drawing/2014/main" id="{5D45D5D9-0133-40EA-8E83-4C6F7AA81241}"/>
              </a:ext>
            </a:extLst>
          </p:cNvPr>
          <p:cNvSpPr>
            <a:spLocks noGrp="1"/>
          </p:cNvSpPr>
          <p:nvPr>
            <p:ph type="dt" sz="half" idx="10"/>
          </p:nvPr>
        </p:nvSpPr>
        <p:spPr>
          <a:xfrm>
            <a:off x="8945880" y="6342378"/>
            <a:ext cx="2743200" cy="365125"/>
          </a:xfrm>
          <a:prstGeom prst="rect">
            <a:avLst/>
          </a:prstGeom>
        </p:spPr>
        <p:txBody>
          <a:bodyPr/>
          <a:lstStyle>
            <a:lvl1pPr>
              <a:defRPr sz="1200"/>
            </a:lvl1pPr>
          </a:lstStyle>
          <a:p>
            <a:fld id="{9E2B51C1-2EBD-42D0-AC26-55C91B257F98}" type="datetimeFigureOut">
              <a:rPr lang="fi-FI" smtClean="0"/>
              <a:t>25.5.2021</a:t>
            </a:fld>
            <a:endParaRPr lang="fi-FI"/>
          </a:p>
        </p:txBody>
      </p:sp>
      <p:sp>
        <p:nvSpPr>
          <p:cNvPr id="5" name="Footer Placeholder 4">
            <a:extLst>
              <a:ext uri="{FF2B5EF4-FFF2-40B4-BE49-F238E27FC236}">
                <a16:creationId xmlns:a16="http://schemas.microsoft.com/office/drawing/2014/main" id="{C4583D44-9A98-44B1-9A4E-27A66287343A}"/>
              </a:ext>
            </a:extLst>
          </p:cNvPr>
          <p:cNvSpPr>
            <a:spLocks noGrp="1"/>
          </p:cNvSpPr>
          <p:nvPr>
            <p:ph type="ftr" sz="quarter" idx="11"/>
          </p:nvPr>
        </p:nvSpPr>
        <p:spPr>
          <a:xfrm>
            <a:off x="4927600" y="6342378"/>
            <a:ext cx="3804920" cy="365125"/>
          </a:xfrm>
          <a:prstGeom prst="rect">
            <a:avLst/>
          </a:prstGeom>
        </p:spPr>
        <p:txBody>
          <a:bodyPr/>
          <a:lstStyle>
            <a:lvl1pPr>
              <a:defRPr>
                <a:solidFill>
                  <a:schemeClr val="tx1"/>
                </a:solidFill>
              </a:defRPr>
            </a:lvl1pPr>
          </a:lstStyle>
          <a:p>
            <a:endParaRPr lang="fi-FI"/>
          </a:p>
        </p:txBody>
      </p:sp>
    </p:spTree>
    <p:extLst>
      <p:ext uri="{BB962C8B-B14F-4D97-AF65-F5344CB8AC3E}">
        <p14:creationId xmlns:p14="http://schemas.microsoft.com/office/powerpoint/2010/main" val="221814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07495-2152-4676-985B-C031FFF8E754}"/>
              </a:ext>
            </a:extLst>
          </p:cNvPr>
          <p:cNvSpPr>
            <a:spLocks noGrp="1"/>
          </p:cNvSpPr>
          <p:nvPr>
            <p:ph type="title"/>
          </p:nvPr>
        </p:nvSpPr>
        <p:spPr>
          <a:xfrm>
            <a:off x="839788" y="457200"/>
            <a:ext cx="3932237" cy="1600200"/>
          </a:xfrm>
        </p:spPr>
        <p:txBody>
          <a:bodyPr anchor="b"/>
          <a:lstStyle>
            <a:lvl1pPr>
              <a:defRPr sz="3200">
                <a:solidFill>
                  <a:schemeClr val="tx1"/>
                </a:solidFill>
              </a:defRPr>
            </a:lvl1pPr>
          </a:lstStyle>
          <a:p>
            <a:r>
              <a:rPr lang="fi-FI"/>
              <a:t>Muokkaa ots. perustyyl. napsautt.</a:t>
            </a:r>
            <a:endParaRPr lang="fi-FI" dirty="0"/>
          </a:p>
        </p:txBody>
      </p:sp>
      <p:sp>
        <p:nvSpPr>
          <p:cNvPr id="3" name="Picture Placeholder 2">
            <a:extLst>
              <a:ext uri="{FF2B5EF4-FFF2-40B4-BE49-F238E27FC236}">
                <a16:creationId xmlns:a16="http://schemas.microsoft.com/office/drawing/2014/main" id="{156EA04E-FE04-411C-8EC3-86BE3331D4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xt Placeholder 3">
            <a:extLst>
              <a:ext uri="{FF2B5EF4-FFF2-40B4-BE49-F238E27FC236}">
                <a16:creationId xmlns:a16="http://schemas.microsoft.com/office/drawing/2014/main" id="{EB034062-9A95-4347-A0DC-6BB88A6D2F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6" name="Footer Placeholder 5">
            <a:extLst>
              <a:ext uri="{FF2B5EF4-FFF2-40B4-BE49-F238E27FC236}">
                <a16:creationId xmlns:a16="http://schemas.microsoft.com/office/drawing/2014/main" id="{98819027-606D-41F9-9622-65BFF90D01D0}"/>
              </a:ext>
            </a:extLst>
          </p:cNvPr>
          <p:cNvSpPr>
            <a:spLocks noGrp="1"/>
          </p:cNvSpPr>
          <p:nvPr>
            <p:ph type="ftr" sz="quarter" idx="11"/>
          </p:nvPr>
        </p:nvSpPr>
        <p:spPr>
          <a:xfrm>
            <a:off x="838200" y="6356350"/>
            <a:ext cx="2866813" cy="365125"/>
          </a:xfrm>
          <a:prstGeom prst="rect">
            <a:avLst/>
          </a:prstGeom>
        </p:spPr>
        <p:txBody>
          <a:bodyPr/>
          <a:lstStyle>
            <a:lvl1pPr>
              <a:defRPr>
                <a:solidFill>
                  <a:schemeClr val="bg1"/>
                </a:solidFill>
              </a:defRPr>
            </a:lvl1pPr>
          </a:lstStyle>
          <a:p>
            <a:endParaRPr lang="fi-FI"/>
          </a:p>
        </p:txBody>
      </p:sp>
      <p:sp>
        <p:nvSpPr>
          <p:cNvPr id="7" name="Slide Number Placeholder 6">
            <a:extLst>
              <a:ext uri="{FF2B5EF4-FFF2-40B4-BE49-F238E27FC236}">
                <a16:creationId xmlns:a16="http://schemas.microsoft.com/office/drawing/2014/main" id="{E60C09F8-2000-4176-B3C4-CC2ECB2FD95D}"/>
              </a:ext>
            </a:extLst>
          </p:cNvPr>
          <p:cNvSpPr>
            <a:spLocks noGrp="1"/>
          </p:cNvSpPr>
          <p:nvPr>
            <p:ph type="sldNum" sz="quarter" idx="12"/>
          </p:nvPr>
        </p:nvSpPr>
        <p:spPr/>
        <p:txBody>
          <a:bodyPr/>
          <a:lstStyle/>
          <a:p>
            <a:fld id="{03A84E32-2ADD-450D-84AA-2F7CF174A766}" type="slidenum">
              <a:rPr lang="fi-FI" smtClean="0"/>
              <a:t>‹#›</a:t>
            </a:fld>
            <a:endParaRPr lang="fi-FI"/>
          </a:p>
        </p:txBody>
      </p:sp>
    </p:spTree>
    <p:extLst>
      <p:ext uri="{BB962C8B-B14F-4D97-AF65-F5344CB8AC3E}">
        <p14:creationId xmlns:p14="http://schemas.microsoft.com/office/powerpoint/2010/main" val="1207054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07495-2152-4676-985B-C031FFF8E754}"/>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endParaRPr lang="fi-FI" dirty="0"/>
          </a:p>
        </p:txBody>
      </p:sp>
      <p:sp>
        <p:nvSpPr>
          <p:cNvPr id="3" name="Picture Placeholder 2">
            <a:extLst>
              <a:ext uri="{FF2B5EF4-FFF2-40B4-BE49-F238E27FC236}">
                <a16:creationId xmlns:a16="http://schemas.microsoft.com/office/drawing/2014/main" id="{156EA04E-FE04-411C-8EC3-86BE3331D4CF}"/>
              </a:ext>
            </a:extLst>
          </p:cNvPr>
          <p:cNvSpPr>
            <a:spLocks noGrp="1"/>
          </p:cNvSpPr>
          <p:nvPr>
            <p:ph type="pic" idx="1"/>
          </p:nvPr>
        </p:nvSpPr>
        <p:spPr>
          <a:xfrm>
            <a:off x="5183188" y="987425"/>
            <a:ext cx="6172200" cy="4873625"/>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fi-FI" dirty="0"/>
          </a:p>
        </p:txBody>
      </p:sp>
      <p:sp>
        <p:nvSpPr>
          <p:cNvPr id="4" name="Text Placeholder 3">
            <a:extLst>
              <a:ext uri="{FF2B5EF4-FFF2-40B4-BE49-F238E27FC236}">
                <a16:creationId xmlns:a16="http://schemas.microsoft.com/office/drawing/2014/main" id="{EB034062-9A95-4347-A0DC-6BB88A6D2F97}"/>
              </a:ext>
            </a:extLst>
          </p:cNvPr>
          <p:cNvSpPr>
            <a:spLocks noGrp="1"/>
          </p:cNvSpPr>
          <p:nvPr>
            <p:ph type="body" sz="half" idx="2"/>
          </p:nvPr>
        </p:nvSpPr>
        <p:spPr>
          <a:xfrm>
            <a:off x="839788" y="2057400"/>
            <a:ext cx="3932237" cy="2050576"/>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7" name="Slide Number Placeholder 6">
            <a:extLst>
              <a:ext uri="{FF2B5EF4-FFF2-40B4-BE49-F238E27FC236}">
                <a16:creationId xmlns:a16="http://schemas.microsoft.com/office/drawing/2014/main" id="{E60C09F8-2000-4176-B3C4-CC2ECB2FD95D}"/>
              </a:ext>
            </a:extLst>
          </p:cNvPr>
          <p:cNvSpPr>
            <a:spLocks noGrp="1"/>
          </p:cNvSpPr>
          <p:nvPr>
            <p:ph type="sldNum" sz="quarter" idx="12"/>
          </p:nvPr>
        </p:nvSpPr>
        <p:spPr/>
        <p:txBody>
          <a:bodyPr/>
          <a:lstStyle>
            <a:lvl1pPr>
              <a:defRPr>
                <a:solidFill>
                  <a:schemeClr val="bg1"/>
                </a:solidFill>
              </a:defRPr>
            </a:lvl1pPr>
          </a:lstStyle>
          <a:p>
            <a:fld id="{03A84E32-2ADD-450D-84AA-2F7CF174A766}" type="slidenum">
              <a:rPr lang="fi-FI" smtClean="0"/>
              <a:t>‹#›</a:t>
            </a:fld>
            <a:endParaRPr lang="fi-FI"/>
          </a:p>
        </p:txBody>
      </p:sp>
      <p:sp>
        <p:nvSpPr>
          <p:cNvPr id="8" name="Footer Placeholder 5">
            <a:extLst>
              <a:ext uri="{FF2B5EF4-FFF2-40B4-BE49-F238E27FC236}">
                <a16:creationId xmlns:a16="http://schemas.microsoft.com/office/drawing/2014/main" id="{3C7F95CA-DCBA-4120-A04E-C9C05487F9EC}"/>
              </a:ext>
            </a:extLst>
          </p:cNvPr>
          <p:cNvSpPr>
            <a:spLocks noGrp="1"/>
          </p:cNvSpPr>
          <p:nvPr>
            <p:ph type="ftr" sz="quarter" idx="11"/>
          </p:nvPr>
        </p:nvSpPr>
        <p:spPr>
          <a:xfrm>
            <a:off x="2655146" y="6356349"/>
            <a:ext cx="2181013" cy="365125"/>
          </a:xfrm>
          <a:prstGeom prst="rect">
            <a:avLst/>
          </a:prstGeom>
        </p:spPr>
        <p:txBody>
          <a:bodyPr/>
          <a:lstStyle>
            <a:lvl1pPr>
              <a:defRPr>
                <a:solidFill>
                  <a:schemeClr val="bg1"/>
                </a:solidFill>
              </a:defRPr>
            </a:lvl1pPr>
          </a:lstStyle>
          <a:p>
            <a:endParaRPr lang="fi-FI"/>
          </a:p>
        </p:txBody>
      </p:sp>
    </p:spTree>
    <p:extLst>
      <p:ext uri="{BB962C8B-B14F-4D97-AF65-F5344CB8AC3E}">
        <p14:creationId xmlns:p14="http://schemas.microsoft.com/office/powerpoint/2010/main" val="231276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act and thank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0A7D15-849D-4BDC-8D41-758073C4FAB6}"/>
              </a:ext>
            </a:extLst>
          </p:cNvPr>
          <p:cNvSpPr>
            <a:spLocks noGrp="1"/>
          </p:cNvSpPr>
          <p:nvPr>
            <p:ph type="title" hasCustomPrompt="1"/>
          </p:nvPr>
        </p:nvSpPr>
        <p:spPr>
          <a:xfrm>
            <a:off x="3985260" y="2661921"/>
            <a:ext cx="4221480" cy="995680"/>
          </a:xfrm>
        </p:spPr>
        <p:txBody>
          <a:bodyPr>
            <a:noAutofit/>
          </a:bodyPr>
          <a:lstStyle>
            <a:lvl1pPr algn="ctr">
              <a:defRPr sz="4800">
                <a:solidFill>
                  <a:schemeClr val="bg1"/>
                </a:solidFill>
              </a:defRPr>
            </a:lvl1pPr>
          </a:lstStyle>
          <a:p>
            <a:r>
              <a:rPr lang="fi-FI" dirty="0"/>
              <a:t>THANK YOU!</a:t>
            </a:r>
          </a:p>
        </p:txBody>
      </p:sp>
      <p:sp>
        <p:nvSpPr>
          <p:cNvPr id="4" name="Dian numeron paikkamerkki 3">
            <a:extLst>
              <a:ext uri="{FF2B5EF4-FFF2-40B4-BE49-F238E27FC236}">
                <a16:creationId xmlns:a16="http://schemas.microsoft.com/office/drawing/2014/main" id="{297E2044-329B-49C7-8A74-21961F54123E}"/>
              </a:ext>
            </a:extLst>
          </p:cNvPr>
          <p:cNvSpPr>
            <a:spLocks noGrp="1"/>
          </p:cNvSpPr>
          <p:nvPr>
            <p:ph type="sldNum" sz="quarter" idx="11"/>
          </p:nvPr>
        </p:nvSpPr>
        <p:spPr/>
        <p:txBody>
          <a:bodyPr/>
          <a:lstStyle>
            <a:lvl1pPr>
              <a:defRPr>
                <a:solidFill>
                  <a:schemeClr val="bg1"/>
                </a:solidFill>
              </a:defRPr>
            </a:lvl1pPr>
          </a:lstStyle>
          <a:p>
            <a:fld id="{03A84E32-2ADD-450D-84AA-2F7CF174A766}" type="slidenum">
              <a:rPr lang="fi-FI" smtClean="0"/>
              <a:t>‹#›</a:t>
            </a:fld>
            <a:endParaRPr lang="fi-FI"/>
          </a:p>
        </p:txBody>
      </p:sp>
      <p:sp>
        <p:nvSpPr>
          <p:cNvPr id="8" name="Text Placeholder 3">
            <a:extLst>
              <a:ext uri="{FF2B5EF4-FFF2-40B4-BE49-F238E27FC236}">
                <a16:creationId xmlns:a16="http://schemas.microsoft.com/office/drawing/2014/main" id="{06C275A3-23AA-40FF-B3C7-CD6B8DED8977}"/>
              </a:ext>
            </a:extLst>
          </p:cNvPr>
          <p:cNvSpPr>
            <a:spLocks noGrp="1"/>
          </p:cNvSpPr>
          <p:nvPr>
            <p:ph type="body" sz="half" idx="2" hasCustomPrompt="1"/>
          </p:nvPr>
        </p:nvSpPr>
        <p:spPr>
          <a:xfrm>
            <a:off x="2163763" y="3657601"/>
            <a:ext cx="3932237" cy="19686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a:t>
            </a:r>
            <a:r>
              <a:rPr lang="fi-FI" dirty="0" err="1"/>
              <a:t>Contact</a:t>
            </a:r>
            <a:r>
              <a:rPr lang="fi-FI" dirty="0"/>
              <a:t> </a:t>
            </a:r>
            <a:r>
              <a:rPr lang="fi-FI" dirty="0" err="1"/>
              <a:t>information</a:t>
            </a:r>
            <a:r>
              <a:rPr lang="fi-FI" dirty="0"/>
              <a:t>]</a:t>
            </a:r>
          </a:p>
        </p:txBody>
      </p:sp>
      <p:sp>
        <p:nvSpPr>
          <p:cNvPr id="10" name="Text Placeholder 3">
            <a:extLst>
              <a:ext uri="{FF2B5EF4-FFF2-40B4-BE49-F238E27FC236}">
                <a16:creationId xmlns:a16="http://schemas.microsoft.com/office/drawing/2014/main" id="{631204DA-5979-4D11-BE96-C1A8736385C3}"/>
              </a:ext>
            </a:extLst>
          </p:cNvPr>
          <p:cNvSpPr>
            <a:spLocks noGrp="1"/>
          </p:cNvSpPr>
          <p:nvPr>
            <p:ph type="body" sz="half" idx="12" hasCustomPrompt="1"/>
          </p:nvPr>
        </p:nvSpPr>
        <p:spPr>
          <a:xfrm>
            <a:off x="6096000" y="3657601"/>
            <a:ext cx="3932237" cy="19686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a:t>
            </a:r>
            <a:r>
              <a:rPr lang="fi-FI" dirty="0" err="1"/>
              <a:t>Contact</a:t>
            </a:r>
            <a:r>
              <a:rPr lang="fi-FI" dirty="0"/>
              <a:t> </a:t>
            </a:r>
            <a:r>
              <a:rPr lang="fi-FI" dirty="0" err="1"/>
              <a:t>information</a:t>
            </a:r>
            <a:r>
              <a:rPr lang="fi-FI" dirty="0"/>
              <a:t>]</a:t>
            </a:r>
          </a:p>
        </p:txBody>
      </p:sp>
      <p:sp>
        <p:nvSpPr>
          <p:cNvPr id="7" name="Footer Placeholder 5">
            <a:extLst>
              <a:ext uri="{FF2B5EF4-FFF2-40B4-BE49-F238E27FC236}">
                <a16:creationId xmlns:a16="http://schemas.microsoft.com/office/drawing/2014/main" id="{CD8A1CAE-6E2B-450A-8F68-84B611590FBD}"/>
              </a:ext>
            </a:extLst>
          </p:cNvPr>
          <p:cNvSpPr>
            <a:spLocks noGrp="1"/>
          </p:cNvSpPr>
          <p:nvPr>
            <p:ph type="ftr" sz="quarter" idx="13"/>
          </p:nvPr>
        </p:nvSpPr>
        <p:spPr>
          <a:xfrm>
            <a:off x="838200" y="6356350"/>
            <a:ext cx="2866813" cy="365125"/>
          </a:xfrm>
          <a:prstGeom prst="rect">
            <a:avLst/>
          </a:prstGeom>
        </p:spPr>
        <p:txBody>
          <a:bodyPr/>
          <a:lstStyle>
            <a:lvl1pPr>
              <a:defRPr>
                <a:solidFill>
                  <a:schemeClr val="bg1"/>
                </a:solidFill>
              </a:defRPr>
            </a:lvl1pPr>
          </a:lstStyle>
          <a:p>
            <a:endParaRPr lang="fi-FI"/>
          </a:p>
        </p:txBody>
      </p:sp>
    </p:spTree>
    <p:extLst>
      <p:ext uri="{BB962C8B-B14F-4D97-AF65-F5344CB8AC3E}">
        <p14:creationId xmlns:p14="http://schemas.microsoft.com/office/powerpoint/2010/main" val="182618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ustom Layout FOR 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09DEF5AD-4E70-4478-A222-3816E0F49518}"/>
              </a:ext>
            </a:extLst>
          </p:cNvPr>
          <p:cNvSpPr>
            <a:spLocks noGrp="1"/>
          </p:cNvSpPr>
          <p:nvPr>
            <p:ph type="body" idx="1" hasCustomPrompt="1"/>
          </p:nvPr>
        </p:nvSpPr>
        <p:spPr>
          <a:xfrm>
            <a:off x="838200" y="3727133"/>
            <a:ext cx="10515600" cy="1500187"/>
          </a:xfrm>
        </p:spPr>
        <p:txBody>
          <a:bodyPr>
            <a:normAutofit/>
          </a:bodyPr>
          <a:lstStyle>
            <a:lvl1pPr marL="0" indent="0" algn="ctr">
              <a:buNone/>
              <a:defRPr sz="3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-Source of the used quote</a:t>
            </a:r>
          </a:p>
        </p:txBody>
      </p:sp>
      <p:sp>
        <p:nvSpPr>
          <p:cNvPr id="9" name="Title 1">
            <a:extLst>
              <a:ext uri="{FF2B5EF4-FFF2-40B4-BE49-F238E27FC236}">
                <a16:creationId xmlns:a16="http://schemas.microsoft.com/office/drawing/2014/main" id="{B7FCB9EB-0A60-482F-A763-E47C2CFE083A}"/>
              </a:ext>
            </a:extLst>
          </p:cNvPr>
          <p:cNvSpPr>
            <a:spLocks noGrp="1"/>
          </p:cNvSpPr>
          <p:nvPr>
            <p:ph type="ctrTitle" hasCustomPrompt="1"/>
          </p:nvPr>
        </p:nvSpPr>
        <p:spPr>
          <a:xfrm>
            <a:off x="1524000" y="2299970"/>
            <a:ext cx="9144000" cy="1427163"/>
          </a:xfrm>
        </p:spPr>
        <p:txBody>
          <a:bodyPr anchor="b">
            <a:normAutofit/>
          </a:bodyPr>
          <a:lstStyle>
            <a:lvl1pPr algn="ctr">
              <a:defRPr sz="4800">
                <a:solidFill>
                  <a:schemeClr val="bg1"/>
                </a:solidFill>
              </a:defRPr>
            </a:lvl1pPr>
          </a:lstStyle>
          <a:p>
            <a:r>
              <a:rPr lang="en-US" dirty="0"/>
              <a:t>“Insert quote”</a:t>
            </a:r>
            <a:endParaRPr lang="fi-FI" dirty="0"/>
          </a:p>
        </p:txBody>
      </p:sp>
      <p:sp>
        <p:nvSpPr>
          <p:cNvPr id="6" name="Footer Placeholder 5">
            <a:extLst>
              <a:ext uri="{FF2B5EF4-FFF2-40B4-BE49-F238E27FC236}">
                <a16:creationId xmlns:a16="http://schemas.microsoft.com/office/drawing/2014/main" id="{75E9F376-FEAA-469B-9BC8-F7A185DC11AF}"/>
              </a:ext>
            </a:extLst>
          </p:cNvPr>
          <p:cNvSpPr>
            <a:spLocks noGrp="1"/>
          </p:cNvSpPr>
          <p:nvPr>
            <p:ph type="ftr" sz="quarter" idx="11"/>
          </p:nvPr>
        </p:nvSpPr>
        <p:spPr>
          <a:xfrm>
            <a:off x="838200" y="6356350"/>
            <a:ext cx="2866813" cy="365125"/>
          </a:xfrm>
          <a:prstGeom prst="rect">
            <a:avLst/>
          </a:prstGeom>
        </p:spPr>
        <p:txBody>
          <a:bodyPr/>
          <a:lstStyle>
            <a:lvl1pPr>
              <a:defRPr>
                <a:solidFill>
                  <a:schemeClr val="bg1"/>
                </a:solidFill>
              </a:defRPr>
            </a:lvl1pPr>
          </a:lstStyle>
          <a:p>
            <a:endParaRPr lang="fi-FI"/>
          </a:p>
        </p:txBody>
      </p:sp>
      <p:sp>
        <p:nvSpPr>
          <p:cNvPr id="7" name="Slide Number Placeholder 6">
            <a:extLst>
              <a:ext uri="{FF2B5EF4-FFF2-40B4-BE49-F238E27FC236}">
                <a16:creationId xmlns:a16="http://schemas.microsoft.com/office/drawing/2014/main" id="{F607AB1F-69E5-4C55-A1F4-317AA7DDDA11}"/>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03A84E32-2ADD-450D-84AA-2F7CF174A766}" type="slidenum">
              <a:rPr lang="fi-FI" smtClean="0"/>
              <a:t>‹#›</a:t>
            </a:fld>
            <a:endParaRPr lang="fi-FI"/>
          </a:p>
        </p:txBody>
      </p:sp>
    </p:spTree>
    <p:extLst>
      <p:ext uri="{BB962C8B-B14F-4D97-AF65-F5344CB8AC3E}">
        <p14:creationId xmlns:p14="http://schemas.microsoft.com/office/powerpoint/2010/main" val="229738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383C-6446-4B67-BBFD-D804E52B2F71}"/>
              </a:ext>
            </a:extLst>
          </p:cNvPr>
          <p:cNvSpPr>
            <a:spLocks noGrp="1"/>
          </p:cNvSpPr>
          <p:nvPr>
            <p:ph type="title"/>
          </p:nvPr>
        </p:nvSpPr>
        <p:spPr/>
        <p:txBody>
          <a:bodyPr/>
          <a:lstStyle>
            <a:lvl1pPr>
              <a:defRPr>
                <a:solidFill>
                  <a:schemeClr val="tx1"/>
                </a:solidFill>
              </a:defRPr>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id="{1CCDE54A-D26E-41B3-A726-C945C26D11F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Slide Number Placeholder 5">
            <a:extLst>
              <a:ext uri="{FF2B5EF4-FFF2-40B4-BE49-F238E27FC236}">
                <a16:creationId xmlns:a16="http://schemas.microsoft.com/office/drawing/2014/main" id="{1A2EE550-4E12-4F64-B7C4-F04EB933B05F}"/>
              </a:ext>
            </a:extLst>
          </p:cNvPr>
          <p:cNvSpPr>
            <a:spLocks noGrp="1"/>
          </p:cNvSpPr>
          <p:nvPr>
            <p:ph type="sldNum" sz="quarter" idx="12"/>
          </p:nvPr>
        </p:nvSpPr>
        <p:spPr/>
        <p:txBody>
          <a:bodyPr/>
          <a:lstStyle/>
          <a:p>
            <a:fld id="{03A84E32-2ADD-450D-84AA-2F7CF174A766}" type="slidenum">
              <a:rPr lang="fi-FI" smtClean="0"/>
              <a:t>‹#›</a:t>
            </a:fld>
            <a:endParaRPr lang="fi-FI"/>
          </a:p>
        </p:txBody>
      </p:sp>
      <p:sp>
        <p:nvSpPr>
          <p:cNvPr id="7" name="Footer Placeholder 5">
            <a:extLst>
              <a:ext uri="{FF2B5EF4-FFF2-40B4-BE49-F238E27FC236}">
                <a16:creationId xmlns:a16="http://schemas.microsoft.com/office/drawing/2014/main" id="{14A3F209-C816-43F9-9DD4-BBE659EDC701}"/>
              </a:ext>
            </a:extLst>
          </p:cNvPr>
          <p:cNvSpPr>
            <a:spLocks noGrp="1"/>
          </p:cNvSpPr>
          <p:nvPr>
            <p:ph type="ftr" sz="quarter" idx="11"/>
          </p:nvPr>
        </p:nvSpPr>
        <p:spPr>
          <a:xfrm>
            <a:off x="838200" y="6356350"/>
            <a:ext cx="2866813" cy="365125"/>
          </a:xfrm>
          <a:prstGeom prst="rect">
            <a:avLst/>
          </a:prstGeom>
        </p:spPr>
        <p:txBody>
          <a:bodyPr/>
          <a:lstStyle>
            <a:lvl1pPr>
              <a:defRPr>
                <a:solidFill>
                  <a:schemeClr val="bg1"/>
                </a:solidFill>
              </a:defRPr>
            </a:lvl1pPr>
          </a:lstStyle>
          <a:p>
            <a:endParaRPr lang="fi-FI"/>
          </a:p>
        </p:txBody>
      </p:sp>
    </p:spTree>
    <p:extLst>
      <p:ext uri="{BB962C8B-B14F-4D97-AF65-F5344CB8AC3E}">
        <p14:creationId xmlns:p14="http://schemas.microsoft.com/office/powerpoint/2010/main" val="2759888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383C-6446-4B67-BBFD-D804E52B2F71}"/>
              </a:ext>
            </a:extLst>
          </p:cNvPr>
          <p:cNvSpPr>
            <a:spLocks noGrp="1"/>
          </p:cNvSpPr>
          <p:nvPr>
            <p:ph type="title"/>
          </p:nvPr>
        </p:nvSpPr>
        <p:spPr>
          <a:xfrm>
            <a:off x="838200" y="365125"/>
            <a:ext cx="9281615" cy="1325563"/>
          </a:xfrm>
        </p:spPr>
        <p:txBody>
          <a:bodyPr/>
          <a:lstStyle>
            <a:lvl1pPr>
              <a:defRPr>
                <a:solidFill>
                  <a:schemeClr val="bg1"/>
                </a:solidFill>
              </a:defRPr>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id="{1CCDE54A-D26E-41B3-A726-C945C26D11F9}"/>
              </a:ext>
            </a:extLst>
          </p:cNvPr>
          <p:cNvSpPr>
            <a:spLocks noGrp="1"/>
          </p:cNvSpPr>
          <p:nvPr>
            <p:ph idx="1"/>
          </p:nvPr>
        </p:nvSpPr>
        <p:spPr>
          <a:xfrm>
            <a:off x="838201" y="1825625"/>
            <a:ext cx="8080612"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Slide Number Placeholder 5">
            <a:extLst>
              <a:ext uri="{FF2B5EF4-FFF2-40B4-BE49-F238E27FC236}">
                <a16:creationId xmlns:a16="http://schemas.microsoft.com/office/drawing/2014/main" id="{1A2EE550-4E12-4F64-B7C4-F04EB933B05F}"/>
              </a:ext>
            </a:extLst>
          </p:cNvPr>
          <p:cNvSpPr>
            <a:spLocks noGrp="1"/>
          </p:cNvSpPr>
          <p:nvPr>
            <p:ph type="sldNum" sz="quarter" idx="12"/>
          </p:nvPr>
        </p:nvSpPr>
        <p:spPr>
          <a:xfrm>
            <a:off x="2824481" y="6356350"/>
            <a:ext cx="1986280" cy="365125"/>
          </a:xfrm>
        </p:spPr>
        <p:txBody>
          <a:bodyPr/>
          <a:lstStyle>
            <a:lvl1pPr>
              <a:defRPr>
                <a:solidFill>
                  <a:schemeClr val="bg1"/>
                </a:solidFill>
              </a:defRPr>
            </a:lvl1pPr>
          </a:lstStyle>
          <a:p>
            <a:fld id="{03A84E32-2ADD-450D-84AA-2F7CF174A766}" type="slidenum">
              <a:rPr lang="fi-FI" smtClean="0"/>
              <a:t>‹#›</a:t>
            </a:fld>
            <a:endParaRPr lang="fi-FI"/>
          </a:p>
        </p:txBody>
      </p:sp>
      <p:sp>
        <p:nvSpPr>
          <p:cNvPr id="7" name="Footer Placeholder 5">
            <a:extLst>
              <a:ext uri="{FF2B5EF4-FFF2-40B4-BE49-F238E27FC236}">
                <a16:creationId xmlns:a16="http://schemas.microsoft.com/office/drawing/2014/main" id="{81595AEC-3690-4875-81CC-E0FF6A2977FC}"/>
              </a:ext>
            </a:extLst>
          </p:cNvPr>
          <p:cNvSpPr>
            <a:spLocks noGrp="1"/>
          </p:cNvSpPr>
          <p:nvPr>
            <p:ph type="ftr" sz="quarter" idx="11"/>
          </p:nvPr>
        </p:nvSpPr>
        <p:spPr>
          <a:xfrm>
            <a:off x="838201" y="6356350"/>
            <a:ext cx="1986280" cy="365125"/>
          </a:xfrm>
          <a:prstGeom prst="rect">
            <a:avLst/>
          </a:prstGeom>
        </p:spPr>
        <p:txBody>
          <a:bodyPr/>
          <a:lstStyle>
            <a:lvl1pPr>
              <a:defRPr>
                <a:solidFill>
                  <a:schemeClr val="bg1"/>
                </a:solidFill>
              </a:defRPr>
            </a:lvl1pPr>
          </a:lstStyle>
          <a:p>
            <a:endParaRPr lang="fi-FI"/>
          </a:p>
        </p:txBody>
      </p:sp>
    </p:spTree>
    <p:extLst>
      <p:ext uri="{BB962C8B-B14F-4D97-AF65-F5344CB8AC3E}">
        <p14:creationId xmlns:p14="http://schemas.microsoft.com/office/powerpoint/2010/main" val="310426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l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C6B47-20B6-491D-9983-1D94504E835B}"/>
              </a:ext>
            </a:extLst>
          </p:cNvPr>
          <p:cNvSpPr>
            <a:spLocks noGrp="1"/>
          </p:cNvSpPr>
          <p:nvPr>
            <p:ph type="title"/>
          </p:nvPr>
        </p:nvSpPr>
        <p:spPr>
          <a:xfrm>
            <a:off x="844550" y="1491298"/>
            <a:ext cx="10515600" cy="1937702"/>
          </a:xfrm>
        </p:spPr>
        <p:txBody>
          <a:bodyPr anchor="b">
            <a:normAutofit/>
          </a:bodyPr>
          <a:lstStyle>
            <a:lvl1pPr>
              <a:defRPr sz="5400">
                <a:solidFill>
                  <a:schemeClr val="bg1"/>
                </a:solidFill>
              </a:defRPr>
            </a:lvl1pPr>
          </a:lstStyle>
          <a:p>
            <a:r>
              <a:rPr lang="fi-FI"/>
              <a:t>Muokkaa ots. perustyyl. napsautt.</a:t>
            </a:r>
            <a:endParaRPr lang="fi-FI" dirty="0"/>
          </a:p>
        </p:txBody>
      </p:sp>
      <p:sp>
        <p:nvSpPr>
          <p:cNvPr id="3" name="Text Placeholder 2">
            <a:extLst>
              <a:ext uri="{FF2B5EF4-FFF2-40B4-BE49-F238E27FC236}">
                <a16:creationId xmlns:a16="http://schemas.microsoft.com/office/drawing/2014/main" id="{98B1CDFB-2A72-44B1-95FA-7A9EAB99C233}"/>
              </a:ext>
            </a:extLst>
          </p:cNvPr>
          <p:cNvSpPr>
            <a:spLocks noGrp="1"/>
          </p:cNvSpPr>
          <p:nvPr>
            <p:ph type="body" idx="1" hasCustomPrompt="1"/>
          </p:nvPr>
        </p:nvSpPr>
        <p:spPr>
          <a:xfrm>
            <a:off x="831850" y="3429000"/>
            <a:ext cx="7987029" cy="1937702"/>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Subtitle</a:t>
            </a:r>
          </a:p>
        </p:txBody>
      </p:sp>
      <p:sp>
        <p:nvSpPr>
          <p:cNvPr id="9" name="Slide Number Placeholder 5">
            <a:extLst>
              <a:ext uri="{FF2B5EF4-FFF2-40B4-BE49-F238E27FC236}">
                <a16:creationId xmlns:a16="http://schemas.microsoft.com/office/drawing/2014/main" id="{46C687B1-C16D-4535-832C-A7295944DDF9}"/>
              </a:ext>
            </a:extLst>
          </p:cNvPr>
          <p:cNvSpPr>
            <a:spLocks noGrp="1"/>
          </p:cNvSpPr>
          <p:nvPr>
            <p:ph type="sldNum" sz="quarter" idx="12"/>
          </p:nvPr>
        </p:nvSpPr>
        <p:spPr>
          <a:xfrm>
            <a:off x="2824481" y="6356350"/>
            <a:ext cx="1986280" cy="365125"/>
          </a:xfrm>
        </p:spPr>
        <p:txBody>
          <a:bodyPr/>
          <a:lstStyle>
            <a:lvl1pPr>
              <a:defRPr>
                <a:solidFill>
                  <a:schemeClr val="bg1"/>
                </a:solidFill>
              </a:defRPr>
            </a:lvl1pPr>
          </a:lstStyle>
          <a:p>
            <a:fld id="{03A84E32-2ADD-450D-84AA-2F7CF174A766}" type="slidenum">
              <a:rPr lang="fi-FI" smtClean="0"/>
              <a:t>‹#›</a:t>
            </a:fld>
            <a:endParaRPr lang="fi-FI"/>
          </a:p>
        </p:txBody>
      </p:sp>
      <p:sp>
        <p:nvSpPr>
          <p:cNvPr id="10" name="Footer Placeholder 5">
            <a:extLst>
              <a:ext uri="{FF2B5EF4-FFF2-40B4-BE49-F238E27FC236}">
                <a16:creationId xmlns:a16="http://schemas.microsoft.com/office/drawing/2014/main" id="{3F48784C-1896-4B79-B943-4E57AC076E40}"/>
              </a:ext>
            </a:extLst>
          </p:cNvPr>
          <p:cNvSpPr>
            <a:spLocks noGrp="1"/>
          </p:cNvSpPr>
          <p:nvPr>
            <p:ph type="ftr" sz="quarter" idx="11"/>
          </p:nvPr>
        </p:nvSpPr>
        <p:spPr>
          <a:xfrm>
            <a:off x="838201" y="6356350"/>
            <a:ext cx="1986280" cy="365125"/>
          </a:xfrm>
          <a:prstGeom prst="rect">
            <a:avLst/>
          </a:prstGeom>
        </p:spPr>
        <p:txBody>
          <a:bodyPr/>
          <a:lstStyle>
            <a:lvl1pPr>
              <a:defRPr>
                <a:solidFill>
                  <a:schemeClr val="bg1"/>
                </a:solidFill>
              </a:defRPr>
            </a:lvl1pPr>
          </a:lstStyle>
          <a:p>
            <a:endParaRPr lang="fi-FI"/>
          </a:p>
        </p:txBody>
      </p:sp>
    </p:spTree>
    <p:extLst>
      <p:ext uri="{BB962C8B-B14F-4D97-AF65-F5344CB8AC3E}">
        <p14:creationId xmlns:p14="http://schemas.microsoft.com/office/powerpoint/2010/main" val="123510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1537-795B-4DF8-952F-98EF309ED978}"/>
              </a:ext>
            </a:extLst>
          </p:cNvPr>
          <p:cNvSpPr>
            <a:spLocks noGrp="1"/>
          </p:cNvSpPr>
          <p:nvPr>
            <p:ph type="title"/>
          </p:nvPr>
        </p:nvSpPr>
        <p:spPr/>
        <p:txBody>
          <a:bodyPr/>
          <a:lstStyle>
            <a:lvl1pPr>
              <a:defRPr>
                <a:solidFill>
                  <a:schemeClr val="tx1"/>
                </a:solidFill>
              </a:defRPr>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id="{78D8C3AE-869E-4B38-A23F-53FACA378E38}"/>
              </a:ext>
            </a:extLst>
          </p:cNvPr>
          <p:cNvSpPr>
            <a:spLocks noGrp="1"/>
          </p:cNvSpPr>
          <p:nvPr>
            <p:ph sz="half" idx="1"/>
          </p:nvPr>
        </p:nvSpPr>
        <p:spPr>
          <a:xfrm>
            <a:off x="1530772" y="1825625"/>
            <a:ext cx="4489027" cy="369464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Content Placeholder 3">
            <a:extLst>
              <a:ext uri="{FF2B5EF4-FFF2-40B4-BE49-F238E27FC236}">
                <a16:creationId xmlns:a16="http://schemas.microsoft.com/office/drawing/2014/main" id="{4B944D8A-19F3-4E6D-B490-70968D04A01A}"/>
              </a:ext>
            </a:extLst>
          </p:cNvPr>
          <p:cNvSpPr>
            <a:spLocks noGrp="1"/>
          </p:cNvSpPr>
          <p:nvPr>
            <p:ph sz="half" idx="2"/>
          </p:nvPr>
        </p:nvSpPr>
        <p:spPr>
          <a:xfrm>
            <a:off x="6172200" y="1825625"/>
            <a:ext cx="5181600" cy="369464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Footer Placeholder 5">
            <a:extLst>
              <a:ext uri="{FF2B5EF4-FFF2-40B4-BE49-F238E27FC236}">
                <a16:creationId xmlns:a16="http://schemas.microsoft.com/office/drawing/2014/main" id="{FB87821A-6F1A-43B3-B5B9-A76F6741DC46}"/>
              </a:ext>
            </a:extLst>
          </p:cNvPr>
          <p:cNvSpPr>
            <a:spLocks noGrp="1"/>
          </p:cNvSpPr>
          <p:nvPr>
            <p:ph type="ftr" sz="quarter" idx="11"/>
          </p:nvPr>
        </p:nvSpPr>
        <p:spPr>
          <a:xfrm>
            <a:off x="284479" y="6356349"/>
            <a:ext cx="2269069" cy="365125"/>
          </a:xfrm>
          <a:prstGeom prst="rect">
            <a:avLst/>
          </a:prstGeom>
        </p:spPr>
        <p:txBody>
          <a:bodyPr/>
          <a:lstStyle>
            <a:lvl1pPr>
              <a:defRPr>
                <a:solidFill>
                  <a:schemeClr val="bg1"/>
                </a:solidFill>
              </a:defRPr>
            </a:lvl1pPr>
          </a:lstStyle>
          <a:p>
            <a:endParaRPr lang="fi-FI"/>
          </a:p>
        </p:txBody>
      </p:sp>
      <p:sp>
        <p:nvSpPr>
          <p:cNvPr id="7" name="Slide Number Placeholder 6">
            <a:extLst>
              <a:ext uri="{FF2B5EF4-FFF2-40B4-BE49-F238E27FC236}">
                <a16:creationId xmlns:a16="http://schemas.microsoft.com/office/drawing/2014/main" id="{DB544356-A742-4E33-A0D6-25DE5A1A2079}"/>
              </a:ext>
            </a:extLst>
          </p:cNvPr>
          <p:cNvSpPr>
            <a:spLocks noGrp="1"/>
          </p:cNvSpPr>
          <p:nvPr>
            <p:ph type="sldNum" sz="quarter" idx="12"/>
          </p:nvPr>
        </p:nvSpPr>
        <p:spPr/>
        <p:txBody>
          <a:bodyPr/>
          <a:lstStyle/>
          <a:p>
            <a:fld id="{03A84E32-2ADD-450D-84AA-2F7CF174A766}" type="slidenum">
              <a:rPr lang="fi-FI" smtClean="0"/>
              <a:t>‹#›</a:t>
            </a:fld>
            <a:endParaRPr lang="fi-FI"/>
          </a:p>
        </p:txBody>
      </p:sp>
    </p:spTree>
    <p:extLst>
      <p:ext uri="{BB962C8B-B14F-4D97-AF65-F5344CB8AC3E}">
        <p14:creationId xmlns:p14="http://schemas.microsoft.com/office/powerpoint/2010/main" val="249514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1537-795B-4DF8-952F-98EF309ED978}"/>
              </a:ext>
            </a:extLst>
          </p:cNvPr>
          <p:cNvSpPr>
            <a:spLocks noGrp="1"/>
          </p:cNvSpPr>
          <p:nvPr>
            <p:ph type="title"/>
          </p:nvPr>
        </p:nvSpPr>
        <p:spPr/>
        <p:txBody>
          <a:bodyPr/>
          <a:lstStyle/>
          <a:p>
            <a:r>
              <a:rPr lang="fi-FI"/>
              <a:t>Muokkaa ots. perustyyl. napsautt.</a:t>
            </a:r>
          </a:p>
        </p:txBody>
      </p:sp>
      <p:sp>
        <p:nvSpPr>
          <p:cNvPr id="3" name="Content Placeholder 2">
            <a:extLst>
              <a:ext uri="{FF2B5EF4-FFF2-40B4-BE49-F238E27FC236}">
                <a16:creationId xmlns:a16="http://schemas.microsoft.com/office/drawing/2014/main" id="{78D8C3AE-869E-4B38-A23F-53FACA378E38}"/>
              </a:ext>
            </a:extLst>
          </p:cNvPr>
          <p:cNvSpPr>
            <a:spLocks noGrp="1"/>
          </p:cNvSpPr>
          <p:nvPr>
            <p:ph sz="half" idx="1"/>
          </p:nvPr>
        </p:nvSpPr>
        <p:spPr>
          <a:xfrm>
            <a:off x="838200" y="1825625"/>
            <a:ext cx="5181600" cy="280733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Content Placeholder 3">
            <a:extLst>
              <a:ext uri="{FF2B5EF4-FFF2-40B4-BE49-F238E27FC236}">
                <a16:creationId xmlns:a16="http://schemas.microsoft.com/office/drawing/2014/main" id="{4B944D8A-19F3-4E6D-B490-70968D04A01A}"/>
              </a:ext>
            </a:extLst>
          </p:cNvPr>
          <p:cNvSpPr>
            <a:spLocks noGrp="1"/>
          </p:cNvSpPr>
          <p:nvPr>
            <p:ph sz="half" idx="2"/>
          </p:nvPr>
        </p:nvSpPr>
        <p:spPr>
          <a:xfrm>
            <a:off x="6172200" y="1825625"/>
            <a:ext cx="5181600" cy="410104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Footer Placeholder 5">
            <a:extLst>
              <a:ext uri="{FF2B5EF4-FFF2-40B4-BE49-F238E27FC236}">
                <a16:creationId xmlns:a16="http://schemas.microsoft.com/office/drawing/2014/main" id="{FB87821A-6F1A-43B3-B5B9-A76F6741DC46}"/>
              </a:ext>
            </a:extLst>
          </p:cNvPr>
          <p:cNvSpPr>
            <a:spLocks noGrp="1"/>
          </p:cNvSpPr>
          <p:nvPr>
            <p:ph type="ftr" sz="quarter" idx="11"/>
          </p:nvPr>
        </p:nvSpPr>
        <p:spPr>
          <a:xfrm>
            <a:off x="2905759" y="6310312"/>
            <a:ext cx="1781387" cy="365125"/>
          </a:xfrm>
          <a:prstGeom prst="rect">
            <a:avLst/>
          </a:prstGeom>
        </p:spPr>
        <p:txBody>
          <a:bodyPr/>
          <a:lstStyle>
            <a:lvl1pPr>
              <a:defRPr>
                <a:solidFill>
                  <a:schemeClr val="bg1"/>
                </a:solidFill>
              </a:defRPr>
            </a:lvl1pPr>
          </a:lstStyle>
          <a:p>
            <a:endParaRPr lang="fi-FI"/>
          </a:p>
        </p:txBody>
      </p:sp>
      <p:sp>
        <p:nvSpPr>
          <p:cNvPr id="8" name="Slide Number Placeholder 6">
            <a:extLst>
              <a:ext uri="{FF2B5EF4-FFF2-40B4-BE49-F238E27FC236}">
                <a16:creationId xmlns:a16="http://schemas.microsoft.com/office/drawing/2014/main" id="{A2ADA350-CD68-472A-9B80-1D79BAFD91DF}"/>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03A84E32-2ADD-450D-84AA-2F7CF174A766}" type="slidenum">
              <a:rPr lang="fi-FI" smtClean="0"/>
              <a:t>‹#›</a:t>
            </a:fld>
            <a:endParaRPr lang="fi-FI"/>
          </a:p>
        </p:txBody>
      </p:sp>
    </p:spTree>
    <p:extLst>
      <p:ext uri="{BB962C8B-B14F-4D97-AF65-F5344CB8AC3E}">
        <p14:creationId xmlns:p14="http://schemas.microsoft.com/office/powerpoint/2010/main" val="12529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Two Content WHITE + head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8C831-B37E-4ED7-A92D-A2E0D9A45BE7}"/>
              </a:ext>
            </a:extLst>
          </p:cNvPr>
          <p:cNvSpPr>
            <a:spLocks noGrp="1"/>
          </p:cNvSpPr>
          <p:nvPr>
            <p:ph type="title"/>
          </p:nvPr>
        </p:nvSpPr>
        <p:spPr>
          <a:xfrm>
            <a:off x="839788" y="365125"/>
            <a:ext cx="10515600" cy="1325563"/>
          </a:xfrm>
        </p:spPr>
        <p:txBody>
          <a:bodyPr/>
          <a:lstStyle>
            <a:lvl1pPr>
              <a:defRPr>
                <a:solidFill>
                  <a:schemeClr val="tx1"/>
                </a:solidFill>
              </a:defRPr>
            </a:lvl1pPr>
          </a:lstStyle>
          <a:p>
            <a:r>
              <a:rPr lang="fi-FI"/>
              <a:t>Muokkaa ots. perustyyl. napsautt.</a:t>
            </a:r>
            <a:endParaRPr lang="fi-FI" dirty="0"/>
          </a:p>
        </p:txBody>
      </p:sp>
      <p:sp>
        <p:nvSpPr>
          <p:cNvPr id="3" name="Text Placeholder 2">
            <a:extLst>
              <a:ext uri="{FF2B5EF4-FFF2-40B4-BE49-F238E27FC236}">
                <a16:creationId xmlns:a16="http://schemas.microsoft.com/office/drawing/2014/main" id="{F498A245-E383-44E2-B01D-F3BE2D1ADAB9}"/>
              </a:ext>
            </a:extLst>
          </p:cNvPr>
          <p:cNvSpPr>
            <a:spLocks noGrp="1"/>
          </p:cNvSpPr>
          <p:nvPr>
            <p:ph type="body" idx="1"/>
          </p:nvPr>
        </p:nvSpPr>
        <p:spPr>
          <a:xfrm>
            <a:off x="1524000" y="1681163"/>
            <a:ext cx="4473575"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a:extLst>
              <a:ext uri="{FF2B5EF4-FFF2-40B4-BE49-F238E27FC236}">
                <a16:creationId xmlns:a16="http://schemas.microsoft.com/office/drawing/2014/main" id="{A9C1F977-E204-481B-9E0B-E2EB40607084}"/>
              </a:ext>
            </a:extLst>
          </p:cNvPr>
          <p:cNvSpPr>
            <a:spLocks noGrp="1"/>
          </p:cNvSpPr>
          <p:nvPr>
            <p:ph sz="half" idx="2"/>
          </p:nvPr>
        </p:nvSpPr>
        <p:spPr>
          <a:xfrm>
            <a:off x="1524000" y="2505075"/>
            <a:ext cx="4473575" cy="305339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xt Placeholder 4">
            <a:extLst>
              <a:ext uri="{FF2B5EF4-FFF2-40B4-BE49-F238E27FC236}">
                <a16:creationId xmlns:a16="http://schemas.microsoft.com/office/drawing/2014/main" id="{01DE7CBA-7A0D-4850-92E7-12ECB19CE35F}"/>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a:extLst>
              <a:ext uri="{FF2B5EF4-FFF2-40B4-BE49-F238E27FC236}">
                <a16:creationId xmlns:a16="http://schemas.microsoft.com/office/drawing/2014/main" id="{2704FBC7-0A13-422C-B244-F1C277A5E6C0}"/>
              </a:ext>
            </a:extLst>
          </p:cNvPr>
          <p:cNvSpPr>
            <a:spLocks noGrp="1"/>
          </p:cNvSpPr>
          <p:nvPr>
            <p:ph sz="quarter" idx="4"/>
          </p:nvPr>
        </p:nvSpPr>
        <p:spPr>
          <a:xfrm>
            <a:off x="6172200" y="2505075"/>
            <a:ext cx="5183188" cy="305339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Slide Number Placeholder 8">
            <a:extLst>
              <a:ext uri="{FF2B5EF4-FFF2-40B4-BE49-F238E27FC236}">
                <a16:creationId xmlns:a16="http://schemas.microsoft.com/office/drawing/2014/main" id="{EF6C096B-C0A5-4073-B81B-E792E93DC278}"/>
              </a:ext>
            </a:extLst>
          </p:cNvPr>
          <p:cNvSpPr>
            <a:spLocks noGrp="1"/>
          </p:cNvSpPr>
          <p:nvPr>
            <p:ph type="sldNum" sz="quarter" idx="12"/>
          </p:nvPr>
        </p:nvSpPr>
        <p:spPr/>
        <p:txBody>
          <a:bodyPr/>
          <a:lstStyle/>
          <a:p>
            <a:fld id="{03A84E32-2ADD-450D-84AA-2F7CF174A766}" type="slidenum">
              <a:rPr lang="fi-FI" smtClean="0"/>
              <a:t>‹#›</a:t>
            </a:fld>
            <a:endParaRPr lang="fi-FI"/>
          </a:p>
        </p:txBody>
      </p:sp>
      <p:sp>
        <p:nvSpPr>
          <p:cNvPr id="10" name="Footer Placeholder 5">
            <a:extLst>
              <a:ext uri="{FF2B5EF4-FFF2-40B4-BE49-F238E27FC236}">
                <a16:creationId xmlns:a16="http://schemas.microsoft.com/office/drawing/2014/main" id="{E31DF2CD-0897-47F3-8F80-797B9383C775}"/>
              </a:ext>
            </a:extLst>
          </p:cNvPr>
          <p:cNvSpPr>
            <a:spLocks noGrp="1"/>
          </p:cNvSpPr>
          <p:nvPr>
            <p:ph type="ftr" sz="quarter" idx="11"/>
          </p:nvPr>
        </p:nvSpPr>
        <p:spPr>
          <a:xfrm>
            <a:off x="284479" y="6356349"/>
            <a:ext cx="2269069" cy="365125"/>
          </a:xfrm>
          <a:prstGeom prst="rect">
            <a:avLst/>
          </a:prstGeom>
        </p:spPr>
        <p:txBody>
          <a:bodyPr/>
          <a:lstStyle>
            <a:lvl1pPr>
              <a:defRPr>
                <a:solidFill>
                  <a:schemeClr val="bg1"/>
                </a:solidFill>
              </a:defRPr>
            </a:lvl1pPr>
          </a:lstStyle>
          <a:p>
            <a:endParaRPr lang="fi-FI"/>
          </a:p>
        </p:txBody>
      </p:sp>
    </p:spTree>
    <p:extLst>
      <p:ext uri="{BB962C8B-B14F-4D97-AF65-F5344CB8AC3E}">
        <p14:creationId xmlns:p14="http://schemas.microsoft.com/office/powerpoint/2010/main" val="2300861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s White [without lady with the lapto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1537-795B-4DF8-952F-98EF309ED978}"/>
              </a:ext>
            </a:extLst>
          </p:cNvPr>
          <p:cNvSpPr>
            <a:spLocks noGrp="1"/>
          </p:cNvSpPr>
          <p:nvPr>
            <p:ph type="title"/>
          </p:nvPr>
        </p:nvSpPr>
        <p:spPr/>
        <p:txBody>
          <a:bodyPr/>
          <a:lstStyle>
            <a:lvl1pPr>
              <a:defRPr>
                <a:solidFill>
                  <a:schemeClr val="tx1"/>
                </a:solidFill>
              </a:defRPr>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id="{78D8C3AE-869E-4B38-A23F-53FACA378E38}"/>
              </a:ext>
            </a:extLst>
          </p:cNvPr>
          <p:cNvSpPr>
            <a:spLocks noGrp="1"/>
          </p:cNvSpPr>
          <p:nvPr>
            <p:ph sz="half" idx="1"/>
          </p:nvPr>
        </p:nvSpPr>
        <p:spPr>
          <a:xfrm>
            <a:off x="838200" y="1825625"/>
            <a:ext cx="5181600" cy="383688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Content Placeholder 3">
            <a:extLst>
              <a:ext uri="{FF2B5EF4-FFF2-40B4-BE49-F238E27FC236}">
                <a16:creationId xmlns:a16="http://schemas.microsoft.com/office/drawing/2014/main" id="{4B944D8A-19F3-4E6D-B490-70968D04A01A}"/>
              </a:ext>
            </a:extLst>
          </p:cNvPr>
          <p:cNvSpPr>
            <a:spLocks noGrp="1"/>
          </p:cNvSpPr>
          <p:nvPr>
            <p:ph sz="half" idx="2"/>
          </p:nvPr>
        </p:nvSpPr>
        <p:spPr>
          <a:xfrm>
            <a:off x="6172200" y="1825624"/>
            <a:ext cx="5181600" cy="38368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Slide Number Placeholder 6">
            <a:extLst>
              <a:ext uri="{FF2B5EF4-FFF2-40B4-BE49-F238E27FC236}">
                <a16:creationId xmlns:a16="http://schemas.microsoft.com/office/drawing/2014/main" id="{DB544356-A742-4E33-A0D6-25DE5A1A2079}"/>
              </a:ext>
            </a:extLst>
          </p:cNvPr>
          <p:cNvSpPr>
            <a:spLocks noGrp="1"/>
          </p:cNvSpPr>
          <p:nvPr>
            <p:ph type="sldNum" sz="quarter" idx="12"/>
          </p:nvPr>
        </p:nvSpPr>
        <p:spPr/>
        <p:txBody>
          <a:bodyPr/>
          <a:lstStyle/>
          <a:p>
            <a:fld id="{03A84E32-2ADD-450D-84AA-2F7CF174A766}" type="slidenum">
              <a:rPr lang="fi-FI" smtClean="0"/>
              <a:t>‹#›</a:t>
            </a:fld>
            <a:endParaRPr lang="fi-FI"/>
          </a:p>
        </p:txBody>
      </p:sp>
      <p:sp>
        <p:nvSpPr>
          <p:cNvPr id="8" name="Footer Placeholder 5">
            <a:extLst>
              <a:ext uri="{FF2B5EF4-FFF2-40B4-BE49-F238E27FC236}">
                <a16:creationId xmlns:a16="http://schemas.microsoft.com/office/drawing/2014/main" id="{9CE2D722-23B2-4DFF-8AF0-5960EBDA1FAA}"/>
              </a:ext>
            </a:extLst>
          </p:cNvPr>
          <p:cNvSpPr>
            <a:spLocks noGrp="1"/>
          </p:cNvSpPr>
          <p:nvPr>
            <p:ph type="ftr" sz="quarter" idx="11"/>
          </p:nvPr>
        </p:nvSpPr>
        <p:spPr>
          <a:xfrm>
            <a:off x="284479" y="6356349"/>
            <a:ext cx="2269069" cy="365125"/>
          </a:xfrm>
          <a:prstGeom prst="rect">
            <a:avLst/>
          </a:prstGeom>
        </p:spPr>
        <p:txBody>
          <a:bodyPr/>
          <a:lstStyle>
            <a:lvl1pPr>
              <a:defRPr>
                <a:solidFill>
                  <a:schemeClr val="bg1"/>
                </a:solidFill>
              </a:defRPr>
            </a:lvl1pPr>
          </a:lstStyle>
          <a:p>
            <a:endParaRPr lang="fi-FI"/>
          </a:p>
        </p:txBody>
      </p:sp>
    </p:spTree>
    <p:extLst>
      <p:ext uri="{BB962C8B-B14F-4D97-AF65-F5344CB8AC3E}">
        <p14:creationId xmlns:p14="http://schemas.microsoft.com/office/powerpoint/2010/main" val="65004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B54FB2-D21E-4CC8-8271-123685E0AB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endParaRPr lang="fi-FI" dirty="0"/>
          </a:p>
        </p:txBody>
      </p:sp>
      <p:sp>
        <p:nvSpPr>
          <p:cNvPr id="3" name="Text Placeholder 2">
            <a:extLst>
              <a:ext uri="{FF2B5EF4-FFF2-40B4-BE49-F238E27FC236}">
                <a16:creationId xmlns:a16="http://schemas.microsoft.com/office/drawing/2014/main" id="{44B74000-4807-4806-BFF7-F3764DC682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Slide Number Placeholder 5">
            <a:extLst>
              <a:ext uri="{FF2B5EF4-FFF2-40B4-BE49-F238E27FC236}">
                <a16:creationId xmlns:a16="http://schemas.microsoft.com/office/drawing/2014/main" id="{31C66925-A253-40A7-BF4E-3094B457EF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84E32-2ADD-450D-84AA-2F7CF174A766}" type="slidenum">
              <a:rPr lang="fi-FI" smtClean="0"/>
              <a:t>‹#›</a:t>
            </a:fld>
            <a:endParaRPr lang="fi-FI"/>
          </a:p>
        </p:txBody>
      </p:sp>
      <p:sp>
        <p:nvSpPr>
          <p:cNvPr id="7" name="Footer Placeholder 5">
            <a:extLst>
              <a:ext uri="{FF2B5EF4-FFF2-40B4-BE49-F238E27FC236}">
                <a16:creationId xmlns:a16="http://schemas.microsoft.com/office/drawing/2014/main" id="{BF156AFC-E36B-46E1-85BD-72714E13AFB0}"/>
              </a:ext>
            </a:extLst>
          </p:cNvPr>
          <p:cNvSpPr>
            <a:spLocks noGrp="1"/>
          </p:cNvSpPr>
          <p:nvPr>
            <p:ph type="ftr" sz="quarter" idx="3"/>
          </p:nvPr>
        </p:nvSpPr>
        <p:spPr>
          <a:xfrm>
            <a:off x="838200" y="6356350"/>
            <a:ext cx="2866813" cy="365125"/>
          </a:xfrm>
          <a:prstGeom prst="rect">
            <a:avLst/>
          </a:prstGeom>
        </p:spPr>
        <p:txBody>
          <a:bodyPr/>
          <a:lstStyle>
            <a:lvl1pPr algn="ctr">
              <a:defRPr sz="1200">
                <a:solidFill>
                  <a:schemeClr val="bg1"/>
                </a:solidFill>
              </a:defRPr>
            </a:lvl1pPr>
          </a:lstStyle>
          <a:p>
            <a:endParaRPr lang="fi-FI"/>
          </a:p>
        </p:txBody>
      </p:sp>
    </p:spTree>
    <p:extLst>
      <p:ext uri="{BB962C8B-B14F-4D97-AF65-F5344CB8AC3E}">
        <p14:creationId xmlns:p14="http://schemas.microsoft.com/office/powerpoint/2010/main" val="780137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en.wikipedia.org/wiki/Flag_of_Norway" TargetMode="External"/><Relationship Id="rId7" Type="http://schemas.openxmlformats.org/officeDocument/2006/relationships/hyperlink" Target="http://commons.wikimedia.org/wiki/File:Flag_of_Finland_(bordered).svg" TargetMode="Externa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s://en.wikipedia.org/wiki/File:Flag_of_Sweden.svg" TargetMode="Externa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9A2760-A78B-4CCB-86C0-BE7E96622513}"/>
              </a:ext>
            </a:extLst>
          </p:cNvPr>
          <p:cNvSpPr>
            <a:spLocks noGrp="1"/>
          </p:cNvSpPr>
          <p:nvPr>
            <p:ph type="ctrTitle"/>
          </p:nvPr>
        </p:nvSpPr>
        <p:spPr/>
        <p:txBody>
          <a:bodyPr/>
          <a:lstStyle/>
          <a:p>
            <a:r>
              <a:rPr lang="nb-NO" sz="4400" b="1" dirty="0">
                <a:solidFill>
                  <a:schemeClr val="tx2"/>
                </a:solidFill>
              </a:rPr>
              <a:t>Joint Agenda </a:t>
            </a:r>
            <a:endParaRPr lang="fi-FI" dirty="0"/>
          </a:p>
        </p:txBody>
      </p:sp>
      <p:sp>
        <p:nvSpPr>
          <p:cNvPr id="3" name="Alaotsikko 2">
            <a:extLst>
              <a:ext uri="{FF2B5EF4-FFF2-40B4-BE49-F238E27FC236}">
                <a16:creationId xmlns:a16="http://schemas.microsoft.com/office/drawing/2014/main" id="{54E1E07A-F109-4550-88B1-1D42E50AB81B}"/>
              </a:ext>
            </a:extLst>
          </p:cNvPr>
          <p:cNvSpPr>
            <a:spLocks noGrp="1"/>
          </p:cNvSpPr>
          <p:nvPr>
            <p:ph type="subTitle" idx="1"/>
          </p:nvPr>
        </p:nvSpPr>
        <p:spPr/>
        <p:txBody>
          <a:bodyPr/>
          <a:lstStyle/>
          <a:p>
            <a:r>
              <a:rPr lang="fi-FI" dirty="0" err="1"/>
              <a:t>Forestry</a:t>
            </a:r>
            <a:endParaRPr lang="fi-FI" dirty="0"/>
          </a:p>
        </p:txBody>
      </p:sp>
    </p:spTree>
    <p:extLst>
      <p:ext uri="{BB962C8B-B14F-4D97-AF65-F5344CB8AC3E}">
        <p14:creationId xmlns:p14="http://schemas.microsoft.com/office/powerpoint/2010/main" val="3466677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tel 1">
            <a:extLst>
              <a:ext uri="{FF2B5EF4-FFF2-40B4-BE49-F238E27FC236}">
                <a16:creationId xmlns:a16="http://schemas.microsoft.com/office/drawing/2014/main" id="{583A214C-45AC-44A3-AA7C-BD4A963AB6E7}"/>
              </a:ext>
            </a:extLst>
          </p:cNvPr>
          <p:cNvSpPr>
            <a:spLocks noGrp="1"/>
          </p:cNvSpPr>
          <p:nvPr>
            <p:ph type="ctrTitle"/>
          </p:nvPr>
        </p:nvSpPr>
        <p:spPr>
          <a:xfrm>
            <a:off x="1204961" y="990123"/>
            <a:ext cx="9144000" cy="1427162"/>
          </a:xfrm>
        </p:spPr>
        <p:txBody>
          <a:bodyPr anchor="b">
            <a:normAutofit/>
          </a:bodyPr>
          <a:lstStyle/>
          <a:p>
            <a:pPr algn="ctr"/>
            <a:r>
              <a:rPr lang="nb-NO" sz="3600" b="1" dirty="0">
                <a:solidFill>
                  <a:schemeClr val="tx2"/>
                </a:solidFill>
              </a:rPr>
              <a:t>The Northern </a:t>
            </a:r>
            <a:r>
              <a:rPr lang="nb-NO" sz="3600" b="1" dirty="0" err="1">
                <a:solidFill>
                  <a:schemeClr val="tx2"/>
                </a:solidFill>
              </a:rPr>
              <a:t>Hub</a:t>
            </a:r>
            <a:endParaRPr lang="nb-NO" sz="3600" b="1" dirty="0">
              <a:solidFill>
                <a:schemeClr val="tx2"/>
              </a:solidFill>
            </a:endParaRPr>
          </a:p>
        </p:txBody>
      </p:sp>
      <p:sp>
        <p:nvSpPr>
          <p:cNvPr id="19" name="Plassholder for innhold 2">
            <a:extLst>
              <a:ext uri="{FF2B5EF4-FFF2-40B4-BE49-F238E27FC236}">
                <a16:creationId xmlns:a16="http://schemas.microsoft.com/office/drawing/2014/main" id="{BD420E74-9492-41F8-9271-AB366658B8FB}"/>
              </a:ext>
            </a:extLst>
          </p:cNvPr>
          <p:cNvSpPr>
            <a:spLocks noGrp="1"/>
          </p:cNvSpPr>
          <p:nvPr>
            <p:ph type="body" idx="1"/>
          </p:nvPr>
        </p:nvSpPr>
        <p:spPr>
          <a:xfrm>
            <a:off x="838200" y="2796273"/>
            <a:ext cx="10515600" cy="3227022"/>
          </a:xfrm>
        </p:spPr>
        <p:txBody>
          <a:bodyPr anchor="t">
            <a:normAutofit fontScale="92500" lnSpcReduction="10000"/>
          </a:bodyPr>
          <a:lstStyle/>
          <a:p>
            <a:pPr algn="l"/>
            <a:r>
              <a:rPr lang="nb-NO" sz="2000" dirty="0">
                <a:solidFill>
                  <a:schemeClr val="tx2"/>
                </a:solidFill>
              </a:rPr>
              <a:t>                                                        HINN (Evenstad)</a:t>
            </a:r>
          </a:p>
          <a:p>
            <a:pPr algn="l"/>
            <a:r>
              <a:rPr lang="nb-NO" sz="2000" dirty="0">
                <a:solidFill>
                  <a:schemeClr val="tx2"/>
                </a:solidFill>
              </a:rPr>
              <a:t>                                                        JAMK </a:t>
            </a:r>
          </a:p>
          <a:p>
            <a:pPr algn="l"/>
            <a:r>
              <a:rPr lang="nb-NO" sz="2000" dirty="0">
                <a:solidFill>
                  <a:schemeClr val="tx2"/>
                </a:solidFill>
              </a:rPr>
              <a:t>                                                        Paper </a:t>
            </a:r>
            <a:r>
              <a:rPr lang="en-GB" sz="2000" dirty="0">
                <a:solidFill>
                  <a:schemeClr val="tx2"/>
                </a:solidFill>
              </a:rPr>
              <a:t>Province</a:t>
            </a:r>
          </a:p>
          <a:p>
            <a:pPr algn="l"/>
            <a:r>
              <a:rPr lang="nb-NO" sz="2000" dirty="0">
                <a:solidFill>
                  <a:schemeClr val="tx2"/>
                </a:solidFill>
              </a:rPr>
              <a:t>                                                        Norwegian Wood Cluster (</a:t>
            </a:r>
            <a:r>
              <a:rPr lang="en-GB" sz="2000" dirty="0">
                <a:solidFill>
                  <a:schemeClr val="tx2"/>
                </a:solidFill>
              </a:rPr>
              <a:t>Tretorget</a:t>
            </a:r>
            <a:r>
              <a:rPr lang="nb-NO" sz="2000" dirty="0">
                <a:solidFill>
                  <a:schemeClr val="tx2"/>
                </a:solidFill>
              </a:rPr>
              <a:t>)</a:t>
            </a:r>
          </a:p>
          <a:p>
            <a:pPr algn="l"/>
            <a:endParaRPr lang="en-GB" sz="2000" dirty="0">
              <a:solidFill>
                <a:schemeClr val="tx2"/>
              </a:solidFill>
            </a:endParaRPr>
          </a:p>
          <a:p>
            <a:pPr marL="0" indent="0">
              <a:buNone/>
            </a:pPr>
            <a:r>
              <a:rPr lang="en-GB" sz="2000" dirty="0">
                <a:solidFill>
                  <a:schemeClr val="tx2"/>
                </a:solidFill>
              </a:rPr>
              <a:t>Representing large national and international networks.</a:t>
            </a:r>
          </a:p>
          <a:p>
            <a:pPr marL="0" indent="0">
              <a:buNone/>
            </a:pPr>
            <a:r>
              <a:rPr lang="en-GB" sz="2000" dirty="0">
                <a:solidFill>
                  <a:schemeClr val="tx2"/>
                </a:solidFill>
              </a:rPr>
              <a:t>Experienced in defining and anchoring challenges, as well as developing,</a:t>
            </a:r>
          </a:p>
          <a:p>
            <a:pPr marL="0" indent="0">
              <a:buNone/>
            </a:pPr>
            <a:r>
              <a:rPr lang="en-GB" sz="2000" dirty="0">
                <a:solidFill>
                  <a:schemeClr val="tx2"/>
                </a:solidFill>
              </a:rPr>
              <a:t>funding, implementing and coordinating large projects. </a:t>
            </a:r>
          </a:p>
          <a:p>
            <a:pPr marL="0" indent="0">
              <a:buNone/>
            </a:pPr>
            <a:r>
              <a:rPr lang="en-GB" sz="2000" dirty="0">
                <a:solidFill>
                  <a:schemeClr val="tx2"/>
                </a:solidFill>
              </a:rPr>
              <a:t>Nationally and internationally.</a:t>
            </a:r>
          </a:p>
        </p:txBody>
      </p:sp>
      <p:pic>
        <p:nvPicPr>
          <p:cNvPr id="20" name="Bilde 19">
            <a:extLst>
              <a:ext uri="{FF2B5EF4-FFF2-40B4-BE49-F238E27FC236}">
                <a16:creationId xmlns:a16="http://schemas.microsoft.com/office/drawing/2014/main" id="{C34334DA-3DBD-46BB-A3A7-CF94FD2D895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04281" y="3883207"/>
            <a:ext cx="418969" cy="304800"/>
          </a:xfrm>
          <a:prstGeom prst="rect">
            <a:avLst/>
          </a:prstGeom>
        </p:spPr>
      </p:pic>
      <p:pic>
        <p:nvPicPr>
          <p:cNvPr id="21" name="Bilde 20">
            <a:extLst>
              <a:ext uri="{FF2B5EF4-FFF2-40B4-BE49-F238E27FC236}">
                <a16:creationId xmlns:a16="http://schemas.microsoft.com/office/drawing/2014/main" id="{EC778C0E-3649-4948-9A46-AA6F43F31A3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04282" y="2796273"/>
            <a:ext cx="418969" cy="304800"/>
          </a:xfrm>
          <a:prstGeom prst="rect">
            <a:avLst/>
          </a:prstGeom>
        </p:spPr>
      </p:pic>
      <p:pic>
        <p:nvPicPr>
          <p:cNvPr id="22" name="Bilde 21">
            <a:extLst>
              <a:ext uri="{FF2B5EF4-FFF2-40B4-BE49-F238E27FC236}">
                <a16:creationId xmlns:a16="http://schemas.microsoft.com/office/drawing/2014/main" id="{B3C495D1-40FD-4D13-BCA4-6CBA46141FE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099091" y="3505232"/>
            <a:ext cx="429347" cy="268342"/>
          </a:xfrm>
          <a:prstGeom prst="rect">
            <a:avLst/>
          </a:prstGeom>
        </p:spPr>
      </p:pic>
      <p:pic>
        <p:nvPicPr>
          <p:cNvPr id="23" name="Bilde 22">
            <a:extLst>
              <a:ext uri="{FF2B5EF4-FFF2-40B4-BE49-F238E27FC236}">
                <a16:creationId xmlns:a16="http://schemas.microsoft.com/office/drawing/2014/main" id="{DB11C553-21B8-41F1-A82F-462147C6DCAE}"/>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4099091" y="3166638"/>
            <a:ext cx="429347" cy="262362"/>
          </a:xfrm>
          <a:prstGeom prst="rect">
            <a:avLst/>
          </a:prstGeom>
        </p:spPr>
      </p:pic>
      <p:sp>
        <p:nvSpPr>
          <p:cNvPr id="24" name="TekstSylinder 23">
            <a:extLst>
              <a:ext uri="{FF2B5EF4-FFF2-40B4-BE49-F238E27FC236}">
                <a16:creationId xmlns:a16="http://schemas.microsoft.com/office/drawing/2014/main" id="{8BEA39E6-9162-424A-B00B-4A9689A07728}"/>
              </a:ext>
            </a:extLst>
          </p:cNvPr>
          <p:cNvSpPr txBox="1"/>
          <p:nvPr/>
        </p:nvSpPr>
        <p:spPr>
          <a:xfrm>
            <a:off x="-1492599" y="7716262"/>
            <a:ext cx="11222943" cy="230832"/>
          </a:xfrm>
          <a:prstGeom prst="rect">
            <a:avLst/>
          </a:prstGeom>
          <a:noFill/>
        </p:spPr>
        <p:txBody>
          <a:bodyPr wrap="square" rtlCol="0">
            <a:spAutoFit/>
          </a:bodyPr>
          <a:lstStyle/>
          <a:p>
            <a:r>
              <a:rPr lang="nb-NO" sz="900">
                <a:hlinkClick r:id="rId7" tooltip="http://commons.wikimedia.org/wiki/File:Flag_of_Finland_(bordered).svg"/>
              </a:rPr>
              <a:t>Dette bildet</a:t>
            </a:r>
            <a:r>
              <a:rPr lang="nb-NO" sz="900"/>
              <a:t> av Ukjent forfatter er lisensiert under </a:t>
            </a:r>
            <a:r>
              <a:rPr lang="nb-NO" sz="900">
                <a:hlinkClick r:id="rId8" tooltip="https://creativecommons.org/licenses/by-sa/3.0/"/>
              </a:rPr>
              <a:t>CC BY-SA</a:t>
            </a:r>
            <a:endParaRPr lang="nb-NO" sz="900"/>
          </a:p>
        </p:txBody>
      </p:sp>
    </p:spTree>
    <p:extLst>
      <p:ext uri="{BB962C8B-B14F-4D97-AF65-F5344CB8AC3E}">
        <p14:creationId xmlns:p14="http://schemas.microsoft.com/office/powerpoint/2010/main" val="2385439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0D148AC-7D47-4710-8A4C-53DAD68EA2C5}"/>
              </a:ext>
            </a:extLst>
          </p:cNvPr>
          <p:cNvSpPr>
            <a:spLocks noGrp="1"/>
          </p:cNvSpPr>
          <p:nvPr>
            <p:ph type="title"/>
          </p:nvPr>
        </p:nvSpPr>
        <p:spPr/>
        <p:txBody>
          <a:bodyPr/>
          <a:lstStyle/>
          <a:p>
            <a:r>
              <a:rPr lang="fi-FI" dirty="0" err="1"/>
              <a:t>The</a:t>
            </a:r>
            <a:r>
              <a:rPr lang="fi-FI" dirty="0"/>
              <a:t> </a:t>
            </a:r>
            <a:r>
              <a:rPr lang="fi-FI" dirty="0" err="1"/>
              <a:t>Problem</a:t>
            </a:r>
            <a:endParaRPr lang="fi-FI" dirty="0"/>
          </a:p>
        </p:txBody>
      </p:sp>
      <p:sp>
        <p:nvSpPr>
          <p:cNvPr id="6" name="Plassholder for innhold 2">
            <a:extLst>
              <a:ext uri="{FF2B5EF4-FFF2-40B4-BE49-F238E27FC236}">
                <a16:creationId xmlns:a16="http://schemas.microsoft.com/office/drawing/2014/main" id="{24116024-83F7-43FE-A4C1-2E5AAE1ECBFE}"/>
              </a:ext>
            </a:extLst>
          </p:cNvPr>
          <p:cNvSpPr>
            <a:spLocks noGrp="1"/>
          </p:cNvSpPr>
          <p:nvPr>
            <p:ph idx="1"/>
          </p:nvPr>
        </p:nvSpPr>
        <p:spPr>
          <a:xfrm>
            <a:off x="1423204" y="1782397"/>
            <a:ext cx="9612085" cy="4351338"/>
          </a:xfrm>
        </p:spPr>
        <p:txBody>
          <a:bodyPr>
            <a:normAutofit/>
          </a:bodyPr>
          <a:lstStyle/>
          <a:p>
            <a:pPr marL="0" indent="0">
              <a:buNone/>
            </a:pPr>
            <a:r>
              <a:rPr lang="en-US" sz="1800" b="1" dirty="0">
                <a:solidFill>
                  <a:srgbClr val="000000"/>
                </a:solidFill>
                <a:effectLst/>
                <a:latin typeface="Calibri" panose="020F0502020204030204" pitchFamily="34" charset="0"/>
                <a:ea typeface="Calibri" panose="020F0502020204030204" pitchFamily="34" charset="0"/>
              </a:rPr>
              <a:t>The digital value chain in the forest industry does not currently have a continuous flow of information: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potential for increased economic, social and environmental sustainability is significant.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technical solutions for data collection, storage and sharing are largely developed or under development.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Many actors seek to solve the technical challenges associated with the gaps in the digital value chain, while the organizational challenges remain unresolved. This is the wicked problem in the digital value chain of forestry.</a:t>
            </a:r>
          </a:p>
          <a:p>
            <a:pPr marL="0" indent="0">
              <a:buNone/>
            </a:pPr>
            <a:endParaRPr lang="en-GB" sz="1800" dirty="0">
              <a:solidFill>
                <a:schemeClr val="tx2"/>
              </a:solidFill>
            </a:endParaRPr>
          </a:p>
        </p:txBody>
      </p:sp>
    </p:spTree>
    <p:extLst>
      <p:ext uri="{BB962C8B-B14F-4D97-AF65-F5344CB8AC3E}">
        <p14:creationId xmlns:p14="http://schemas.microsoft.com/office/powerpoint/2010/main" val="1835206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6498B2B-873F-4A70-A2AB-20D4783C6CBD}"/>
              </a:ext>
            </a:extLst>
          </p:cNvPr>
          <p:cNvSpPr>
            <a:spLocks noGrp="1"/>
          </p:cNvSpPr>
          <p:nvPr>
            <p:ph type="title"/>
          </p:nvPr>
        </p:nvSpPr>
        <p:spPr/>
        <p:txBody>
          <a:bodyPr/>
          <a:lstStyle/>
          <a:p>
            <a:r>
              <a:rPr lang="nb-NO" dirty="0"/>
              <a:t>Gaps</a:t>
            </a:r>
          </a:p>
        </p:txBody>
      </p:sp>
      <p:sp>
        <p:nvSpPr>
          <p:cNvPr id="3" name="Plassholder for innhold 2">
            <a:extLst>
              <a:ext uri="{FF2B5EF4-FFF2-40B4-BE49-F238E27FC236}">
                <a16:creationId xmlns:a16="http://schemas.microsoft.com/office/drawing/2014/main" id="{606E9998-D65B-4300-8150-932C9C330E3B}"/>
              </a:ext>
            </a:extLst>
          </p:cNvPr>
          <p:cNvSpPr>
            <a:spLocks noGrp="1"/>
          </p:cNvSpPr>
          <p:nvPr>
            <p:ph idx="1"/>
          </p:nvPr>
        </p:nvSpPr>
        <p:spPr>
          <a:xfrm>
            <a:off x="1300294" y="1593908"/>
            <a:ext cx="9798341" cy="4009937"/>
          </a:xfrm>
        </p:spPr>
        <p:txBody>
          <a:bodyPr>
            <a:normAutofit fontScale="92500" lnSpcReduction="20000"/>
          </a:bodyPr>
          <a:lstStyle/>
          <a:p>
            <a:endParaRPr lang="en-US" sz="1800" dirty="0">
              <a:latin typeface="Verdana" panose="020B0604030504040204" pitchFamily="34" charset="0"/>
              <a:ea typeface="Verdana" panose="020B0604030504040204" pitchFamily="34" charset="0"/>
            </a:endParaRPr>
          </a:p>
          <a:p>
            <a:r>
              <a:rPr lang="en-US" sz="1800" b="1" dirty="0">
                <a:effectLst/>
                <a:latin typeface="Verdana" panose="020B0604030504040204" pitchFamily="34" charset="0"/>
                <a:ea typeface="Verdana" panose="020B0604030504040204" pitchFamily="34" charset="0"/>
                <a:cs typeface="Verdana" panose="020B0604030504040204" pitchFamily="34" charset="0"/>
              </a:rPr>
              <a:t>ENHANCED UTILIZATION OF DATA GATHERED IN LOGGING OPERATIONS</a:t>
            </a:r>
            <a:endParaRPr lang="nb-NO" sz="1800" dirty="0">
              <a:effectLst/>
              <a:latin typeface="Calibri" panose="020F0502020204030204" pitchFamily="34" charset="0"/>
              <a:ea typeface="Calibri" panose="020F0502020204030204" pitchFamily="34" charset="0"/>
            </a:endParaRPr>
          </a:p>
          <a:p>
            <a:pPr marL="0" indent="0">
              <a:buNone/>
            </a:pPr>
            <a:r>
              <a:rPr lang="en-US" sz="1800" dirty="0">
                <a:latin typeface="Verdana" panose="020B0604030504040204" pitchFamily="34" charset="0"/>
                <a:ea typeface="Verdana" panose="020B0604030504040204" pitchFamily="34" charset="0"/>
              </a:rPr>
              <a:t>   Open data for all stakeholders – improved efficiency in timber procurement.</a:t>
            </a:r>
          </a:p>
          <a:p>
            <a:endParaRPr lang="en-US" sz="1800" dirty="0">
              <a:latin typeface="Verdana" panose="020B0604030504040204" pitchFamily="34" charset="0"/>
              <a:ea typeface="Verdana" panose="020B0604030504040204" pitchFamily="34" charset="0"/>
            </a:endParaRPr>
          </a:p>
          <a:p>
            <a:r>
              <a:rPr lang="en-US" sz="1800" b="1" dirty="0">
                <a:effectLst/>
                <a:latin typeface="Verdana" panose="020B0604030504040204" pitchFamily="34" charset="0"/>
                <a:ea typeface="Verdana" panose="020B0604030504040204" pitchFamily="34" charset="0"/>
                <a:cs typeface="Verdana" panose="020B0604030504040204" pitchFamily="34" charset="0"/>
              </a:rPr>
              <a:t>TRACING OF LOGS THROUGH A LOGISTIC CHAIN</a:t>
            </a:r>
            <a:endParaRPr lang="nb-NO" sz="1800" dirty="0">
              <a:effectLst/>
              <a:latin typeface="Calibri" panose="020F0502020204030204" pitchFamily="34" charset="0"/>
              <a:ea typeface="Calibri" panose="020F0502020204030204" pitchFamily="34" charset="0"/>
            </a:endParaRPr>
          </a:p>
          <a:p>
            <a:pPr marL="0" indent="0">
              <a:buNone/>
            </a:pPr>
            <a:r>
              <a:rPr lang="en-US" sz="1800" dirty="0">
                <a:latin typeface="Verdana" panose="020B0604030504040204" pitchFamily="34" charset="0"/>
                <a:ea typeface="Verdana" panose="020B0604030504040204" pitchFamily="34" charset="0"/>
              </a:rPr>
              <a:t>   Connecting quality of wood products to the features of the raw-material sources</a:t>
            </a:r>
          </a:p>
          <a:p>
            <a:pPr marL="0" indent="0">
              <a:buNone/>
            </a:pPr>
            <a:endParaRPr lang="en-US" sz="1800" dirty="0">
              <a:latin typeface="Verdana" panose="020B0604030504040204" pitchFamily="34" charset="0"/>
              <a:ea typeface="Verdana" panose="020B0604030504040204" pitchFamily="34" charset="0"/>
            </a:endParaRPr>
          </a:p>
          <a:p>
            <a:r>
              <a:rPr lang="en-US" sz="1800" b="1" dirty="0">
                <a:effectLst/>
                <a:latin typeface="Verdana" panose="020B0604030504040204" pitchFamily="34" charset="0"/>
                <a:ea typeface="Verdana" panose="020B0604030504040204" pitchFamily="34" charset="0"/>
                <a:cs typeface="Verdana" panose="020B0604030504040204" pitchFamily="34" charset="0"/>
              </a:rPr>
              <a:t>NEW GENERATION OF FOREST MANAGEMENT PLANS</a:t>
            </a:r>
            <a:endParaRPr lang="nb-NO" sz="1800" dirty="0">
              <a:effectLst/>
              <a:latin typeface="Calibri" panose="020F0502020204030204" pitchFamily="34" charset="0"/>
              <a:ea typeface="Calibri" panose="020F0502020204030204" pitchFamily="34" charset="0"/>
            </a:endParaRPr>
          </a:p>
          <a:p>
            <a:pPr marL="0" indent="0">
              <a:buNone/>
            </a:pPr>
            <a:r>
              <a:rPr lang="en-US" sz="1800" dirty="0">
                <a:effectLst/>
                <a:latin typeface="Verdana" panose="020B0604030504040204" pitchFamily="34" charset="0"/>
                <a:ea typeface="Verdana" panose="020B0604030504040204" pitchFamily="34" charset="0"/>
                <a:cs typeface="Verdana" panose="020B0604030504040204" pitchFamily="34" charset="0"/>
              </a:rPr>
              <a:t>   Single tree level quantitative and qualitative data of forest stands</a:t>
            </a:r>
          </a:p>
          <a:p>
            <a:endParaRPr lang="en-US" sz="1800" dirty="0">
              <a:effectLst/>
              <a:latin typeface="Verdana" panose="020B0604030504040204" pitchFamily="34" charset="0"/>
              <a:ea typeface="Verdana" panose="020B0604030504040204" pitchFamily="34" charset="0"/>
              <a:cs typeface="Verdana" panose="020B0604030504040204" pitchFamily="34" charset="0"/>
            </a:endParaRPr>
          </a:p>
          <a:p>
            <a:r>
              <a:rPr lang="en-US" sz="1800" b="1" dirty="0">
                <a:latin typeface="Verdana" panose="020B0604030504040204" pitchFamily="34" charset="0"/>
                <a:ea typeface="Verdana" panose="020B0604030504040204" pitchFamily="34" charset="0"/>
              </a:rPr>
              <a:t>FOREST INVENTORY DATA GATHERING BEYOND LARGE INVENTORY CAMPAIGNS</a:t>
            </a:r>
          </a:p>
          <a:p>
            <a:pPr marL="0" indent="0">
              <a:buNone/>
            </a:pPr>
            <a:r>
              <a:rPr lang="en-US" sz="1800" dirty="0">
                <a:latin typeface="Verdana" panose="020B0604030504040204" pitchFamily="34" charset="0"/>
                <a:ea typeface="Verdana" panose="020B0604030504040204" pitchFamily="34" charset="0"/>
              </a:rPr>
              <a:t>   Data acquisition after on-going inventory round in Finland (2026 and beyond)</a:t>
            </a:r>
          </a:p>
          <a:p>
            <a:endParaRPr lang="en-US" dirty="0"/>
          </a:p>
          <a:p>
            <a:endParaRPr lang="en-US" dirty="0"/>
          </a:p>
          <a:p>
            <a:endParaRPr lang="nb-NO" dirty="0"/>
          </a:p>
        </p:txBody>
      </p:sp>
    </p:spTree>
    <p:extLst>
      <p:ext uri="{BB962C8B-B14F-4D97-AF65-F5344CB8AC3E}">
        <p14:creationId xmlns:p14="http://schemas.microsoft.com/office/powerpoint/2010/main" val="331518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0C6974-7A21-4681-A3ED-15F201033C91}"/>
              </a:ext>
            </a:extLst>
          </p:cNvPr>
          <p:cNvSpPr>
            <a:spLocks noGrp="1"/>
          </p:cNvSpPr>
          <p:nvPr>
            <p:ph type="title"/>
          </p:nvPr>
        </p:nvSpPr>
        <p:spPr/>
        <p:txBody>
          <a:bodyPr/>
          <a:lstStyle/>
          <a:p>
            <a:r>
              <a:rPr lang="fi-FI" dirty="0" err="1"/>
              <a:t>The</a:t>
            </a:r>
            <a:r>
              <a:rPr lang="fi-FI" dirty="0"/>
              <a:t> </a:t>
            </a:r>
            <a:r>
              <a:rPr lang="fi-FI" dirty="0" err="1"/>
              <a:t>Solution</a:t>
            </a:r>
            <a:endParaRPr lang="fi-FI" dirty="0"/>
          </a:p>
        </p:txBody>
      </p:sp>
      <p:sp>
        <p:nvSpPr>
          <p:cNvPr id="3" name="Sisällön paikkamerkki 2">
            <a:extLst>
              <a:ext uri="{FF2B5EF4-FFF2-40B4-BE49-F238E27FC236}">
                <a16:creationId xmlns:a16="http://schemas.microsoft.com/office/drawing/2014/main" id="{F35D5BDF-3077-431D-A2BB-4A6072BFAC8B}"/>
              </a:ext>
            </a:extLst>
          </p:cNvPr>
          <p:cNvSpPr>
            <a:spLocks noGrp="1"/>
          </p:cNvSpPr>
          <p:nvPr>
            <p:ph idx="1"/>
          </p:nvPr>
        </p:nvSpPr>
        <p:spPr/>
        <p:txBody>
          <a:bodyPr>
            <a:normAutofit fontScale="85000" lnSpcReduction="10000"/>
          </a:bodyPr>
          <a:lstStyle/>
          <a:p>
            <a:pPr marL="0" indent="0">
              <a:buNone/>
            </a:pPr>
            <a:r>
              <a:rPr lang="en-US" sz="2000" b="1" dirty="0">
                <a:solidFill>
                  <a:schemeClr val="tx2"/>
                </a:solidFill>
              </a:rPr>
              <a:t> Develop projects together with relevant stakeholders to address identified </a:t>
            </a:r>
          </a:p>
          <a:p>
            <a:pPr marL="0" indent="0">
              <a:buNone/>
            </a:pPr>
            <a:r>
              <a:rPr lang="en-US" sz="2000" b="1" dirty="0">
                <a:solidFill>
                  <a:schemeClr val="tx2"/>
                </a:solidFill>
              </a:rPr>
              <a:t> GAPS.</a:t>
            </a:r>
          </a:p>
          <a:p>
            <a:pPr marL="0" indent="0">
              <a:buNone/>
            </a:pPr>
            <a:endParaRPr lang="en-US" sz="2000" b="1" dirty="0">
              <a:solidFill>
                <a:schemeClr val="tx2"/>
              </a:solidFill>
            </a:endParaRPr>
          </a:p>
          <a:p>
            <a:r>
              <a:rPr lang="en-US" sz="2000" dirty="0">
                <a:solidFill>
                  <a:schemeClr val="tx2"/>
                </a:solidFill>
              </a:rPr>
              <a:t>The projects should facilitate innovations and creation of knowledge that can close gaps and streamline the use of data in the digital value chain. </a:t>
            </a:r>
          </a:p>
          <a:p>
            <a:pPr marL="457200" lvl="1" indent="0">
              <a:buNone/>
            </a:pPr>
            <a:r>
              <a:rPr lang="en-US" sz="2000" i="1" dirty="0">
                <a:solidFill>
                  <a:schemeClr val="tx2"/>
                </a:solidFill>
              </a:rPr>
              <a:t>The effect will be a more sustainable value chain that can deliver renewable, circular solutions to the end market. </a:t>
            </a:r>
          </a:p>
          <a:p>
            <a:pPr marL="0" indent="0">
              <a:buNone/>
            </a:pPr>
            <a:endParaRPr lang="en-US" sz="2000" i="1" dirty="0">
              <a:solidFill>
                <a:schemeClr val="tx2"/>
              </a:solidFill>
            </a:endParaRPr>
          </a:p>
          <a:p>
            <a:r>
              <a:rPr lang="en-US" sz="2000" dirty="0">
                <a:solidFill>
                  <a:schemeClr val="tx2"/>
                </a:solidFill>
              </a:rPr>
              <a:t>The services provided will be; defining and anchoring challenges, finding new partners, developing, funding and implementing / managing projects. </a:t>
            </a:r>
          </a:p>
          <a:p>
            <a:pPr marL="457200" lvl="1" indent="0">
              <a:buNone/>
            </a:pPr>
            <a:r>
              <a:rPr lang="en-US" sz="2000" i="1" dirty="0">
                <a:solidFill>
                  <a:schemeClr val="tx2"/>
                </a:solidFill>
              </a:rPr>
              <a:t>This includes services to specify the most promising gaps or data-use for the target groups.</a:t>
            </a:r>
          </a:p>
          <a:p>
            <a:pPr marL="457200" lvl="1" indent="0">
              <a:buNone/>
            </a:pPr>
            <a:endParaRPr lang="en-US" sz="2000" i="1" dirty="0">
              <a:solidFill>
                <a:schemeClr val="tx2"/>
              </a:solidFill>
            </a:endParaRPr>
          </a:p>
          <a:p>
            <a:pPr>
              <a:lnSpc>
                <a:spcPct val="100000"/>
              </a:lnSpc>
            </a:pPr>
            <a:r>
              <a:rPr lang="en-GB" sz="2000" dirty="0">
                <a:solidFill>
                  <a:schemeClr val="tx2"/>
                </a:solidFill>
              </a:rPr>
              <a:t>We include all three innovation drivers; </a:t>
            </a:r>
            <a:r>
              <a:rPr lang="en-GB" sz="2000" i="1" dirty="0">
                <a:solidFill>
                  <a:schemeClr val="tx2"/>
                </a:solidFill>
              </a:rPr>
              <a:t>challenge driven innovation, digital innovation and transformation, and co-creative innovation</a:t>
            </a:r>
            <a:r>
              <a:rPr lang="en-GB" sz="2000" dirty="0">
                <a:solidFill>
                  <a:schemeClr val="tx2"/>
                </a:solidFill>
              </a:rPr>
              <a:t>. </a:t>
            </a:r>
            <a:endParaRPr lang="fi-FI" dirty="0"/>
          </a:p>
        </p:txBody>
      </p:sp>
    </p:spTree>
    <p:extLst>
      <p:ext uri="{BB962C8B-B14F-4D97-AF65-F5344CB8AC3E}">
        <p14:creationId xmlns:p14="http://schemas.microsoft.com/office/powerpoint/2010/main" val="622320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68612F-AA98-432F-AB43-2C2B7F903368}"/>
              </a:ext>
            </a:extLst>
          </p:cNvPr>
          <p:cNvSpPr>
            <a:spLocks noGrp="1"/>
          </p:cNvSpPr>
          <p:nvPr>
            <p:ph type="title"/>
          </p:nvPr>
        </p:nvSpPr>
        <p:spPr>
          <a:xfrm>
            <a:off x="831850" y="684013"/>
            <a:ext cx="10515600" cy="807285"/>
          </a:xfrm>
        </p:spPr>
        <p:txBody>
          <a:bodyPr>
            <a:normAutofit fontScale="90000"/>
          </a:bodyPr>
          <a:lstStyle/>
          <a:p>
            <a:r>
              <a:rPr lang="fi-FI" dirty="0" err="1"/>
              <a:t>Why</a:t>
            </a:r>
            <a:r>
              <a:rPr lang="fi-FI" dirty="0"/>
              <a:t> Us?</a:t>
            </a:r>
          </a:p>
        </p:txBody>
      </p:sp>
      <p:sp>
        <p:nvSpPr>
          <p:cNvPr id="3" name="Tekstin paikkamerkki 2">
            <a:extLst>
              <a:ext uri="{FF2B5EF4-FFF2-40B4-BE49-F238E27FC236}">
                <a16:creationId xmlns:a16="http://schemas.microsoft.com/office/drawing/2014/main" id="{E4B11048-9512-4BFB-91FD-235CE54F6636}"/>
              </a:ext>
            </a:extLst>
          </p:cNvPr>
          <p:cNvSpPr>
            <a:spLocks noGrp="1"/>
          </p:cNvSpPr>
          <p:nvPr>
            <p:ph type="body" idx="1"/>
          </p:nvPr>
        </p:nvSpPr>
        <p:spPr>
          <a:xfrm>
            <a:off x="1066742" y="1711354"/>
            <a:ext cx="7987029" cy="3984771"/>
          </a:xfrm>
        </p:spPr>
        <p:txBody>
          <a:bodyPr>
            <a:normAutofit fontScale="92500" lnSpcReduction="10000"/>
          </a:bodyPr>
          <a:lstStyle/>
          <a:p>
            <a:r>
              <a:rPr lang="en-US" sz="2400" dirty="0">
                <a:solidFill>
                  <a:schemeClr val="tx2"/>
                </a:solidFill>
              </a:rPr>
              <a:t>All partners in the Northern Hub have established an excellent working relationships with each other,  businesses, authorities and R&amp;D, by working with the forest-based value chain over time.</a:t>
            </a:r>
          </a:p>
          <a:p>
            <a:pPr marL="0" indent="0">
              <a:buNone/>
            </a:pPr>
            <a:endParaRPr lang="en-US" sz="2400" dirty="0">
              <a:solidFill>
                <a:schemeClr val="tx2"/>
              </a:solidFill>
            </a:endParaRPr>
          </a:p>
          <a:p>
            <a:r>
              <a:rPr lang="en-US" sz="2400" dirty="0">
                <a:solidFill>
                  <a:schemeClr val="tx2"/>
                </a:solidFill>
              </a:rPr>
              <a:t>Through new projects the partners will maintain and extend their networks and attract new partners, strengthening their positions amongst the stakeholders in the “business”.</a:t>
            </a:r>
          </a:p>
          <a:p>
            <a:endParaRPr lang="en-US" sz="2400" dirty="0">
              <a:solidFill>
                <a:schemeClr val="tx2"/>
              </a:solidFill>
            </a:endParaRPr>
          </a:p>
          <a:p>
            <a:r>
              <a:rPr lang="en-US" sz="2400" dirty="0">
                <a:solidFill>
                  <a:schemeClr val="tx2"/>
                </a:solidFill>
              </a:rPr>
              <a:t>As a consortium we have the necessary experience, skills, networks and working platform to deliver tangible results to help arm the forest industry for the challenges ahead.</a:t>
            </a:r>
          </a:p>
          <a:p>
            <a:endParaRPr lang="fi-FI" dirty="0"/>
          </a:p>
        </p:txBody>
      </p:sp>
    </p:spTree>
    <p:extLst>
      <p:ext uri="{BB962C8B-B14F-4D97-AF65-F5344CB8AC3E}">
        <p14:creationId xmlns:p14="http://schemas.microsoft.com/office/powerpoint/2010/main" val="190958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88C1C7-8EC9-4FD8-AD17-1B143CC784B7}"/>
              </a:ext>
            </a:extLst>
          </p:cNvPr>
          <p:cNvSpPr>
            <a:spLocks noGrp="1"/>
          </p:cNvSpPr>
          <p:nvPr>
            <p:ph type="title"/>
          </p:nvPr>
        </p:nvSpPr>
        <p:spPr/>
        <p:txBody>
          <a:bodyPr/>
          <a:lstStyle/>
          <a:p>
            <a:r>
              <a:rPr lang="fi-FI" dirty="0" err="1"/>
              <a:t>What’s</a:t>
            </a:r>
            <a:r>
              <a:rPr lang="fi-FI" dirty="0"/>
              <a:t> </a:t>
            </a:r>
            <a:r>
              <a:rPr lang="fi-FI" dirty="0" err="1"/>
              <a:t>next</a:t>
            </a:r>
            <a:r>
              <a:rPr lang="fi-FI" dirty="0"/>
              <a:t>?</a:t>
            </a:r>
          </a:p>
        </p:txBody>
      </p:sp>
      <p:sp>
        <p:nvSpPr>
          <p:cNvPr id="3" name="Sisällön paikkamerkki 2">
            <a:extLst>
              <a:ext uri="{FF2B5EF4-FFF2-40B4-BE49-F238E27FC236}">
                <a16:creationId xmlns:a16="http://schemas.microsoft.com/office/drawing/2014/main" id="{FB992784-91C4-4017-82CE-80129FA5A8F1}"/>
              </a:ext>
            </a:extLst>
          </p:cNvPr>
          <p:cNvSpPr>
            <a:spLocks noGrp="1"/>
          </p:cNvSpPr>
          <p:nvPr>
            <p:ph sz="half" idx="1"/>
          </p:nvPr>
        </p:nvSpPr>
        <p:spPr>
          <a:xfrm>
            <a:off x="838200" y="2094072"/>
            <a:ext cx="10109433" cy="4080225"/>
          </a:xfrm>
        </p:spPr>
        <p:txBody>
          <a:bodyPr>
            <a:normAutofit fontScale="62500" lnSpcReduction="20000"/>
          </a:bodyPr>
          <a:lstStyle/>
          <a:p>
            <a:pPr marL="0" indent="0">
              <a:buNone/>
            </a:pPr>
            <a:r>
              <a:rPr lang="en-US" sz="2900" dirty="0">
                <a:solidFill>
                  <a:schemeClr val="tx2"/>
                </a:solidFill>
              </a:rPr>
              <a:t>	We have a list of projects from the joint innovation event and will work on establishing</a:t>
            </a:r>
          </a:p>
          <a:p>
            <a:pPr marL="0" indent="0">
              <a:buNone/>
            </a:pPr>
            <a:r>
              <a:rPr lang="en-US" sz="2900" dirty="0">
                <a:solidFill>
                  <a:schemeClr val="tx2"/>
                </a:solidFill>
              </a:rPr>
              <a:t>               these projects. Have regular (every second month) meetings to follow up in Q3-Q2</a:t>
            </a:r>
          </a:p>
          <a:p>
            <a:pPr marL="0" indent="0">
              <a:buNone/>
            </a:pPr>
            <a:r>
              <a:rPr lang="en-US" sz="2900" dirty="0">
                <a:solidFill>
                  <a:schemeClr val="tx2"/>
                </a:solidFill>
              </a:rPr>
              <a:t>               2022. </a:t>
            </a:r>
          </a:p>
          <a:p>
            <a:pPr marL="0" indent="0">
              <a:buNone/>
            </a:pPr>
            <a:endParaRPr lang="en-US" sz="2900" dirty="0">
              <a:solidFill>
                <a:schemeClr val="tx2"/>
              </a:solidFill>
            </a:endParaRPr>
          </a:p>
          <a:p>
            <a:pPr marL="0" indent="0">
              <a:buNone/>
            </a:pPr>
            <a:r>
              <a:rPr lang="en-US" sz="2900" dirty="0">
                <a:solidFill>
                  <a:schemeClr val="tx2"/>
                </a:solidFill>
              </a:rPr>
              <a:t>	Defining a new joint project can give us an opportunity to update and elaborate on </a:t>
            </a:r>
          </a:p>
          <a:p>
            <a:pPr marL="0" indent="0">
              <a:buNone/>
            </a:pPr>
            <a:r>
              <a:rPr lang="en-US" sz="2900" dirty="0">
                <a:solidFill>
                  <a:schemeClr val="tx2"/>
                </a:solidFill>
              </a:rPr>
              <a:t>               the technological analysis report and to arrange further joint innovation events to create </a:t>
            </a:r>
          </a:p>
          <a:p>
            <a:pPr marL="0" indent="0">
              <a:buNone/>
            </a:pPr>
            <a:r>
              <a:rPr lang="en-US" sz="2900" dirty="0">
                <a:solidFill>
                  <a:schemeClr val="tx2"/>
                </a:solidFill>
              </a:rPr>
              <a:t>               more project ideas.</a:t>
            </a:r>
          </a:p>
          <a:p>
            <a:pPr marL="0" indent="0">
              <a:buNone/>
            </a:pPr>
            <a:endParaRPr lang="en-US" sz="2900" dirty="0">
              <a:solidFill>
                <a:schemeClr val="tx2"/>
              </a:solidFill>
            </a:endParaRPr>
          </a:p>
          <a:p>
            <a:pPr marL="0" indent="0">
              <a:buNone/>
            </a:pPr>
            <a:r>
              <a:rPr lang="en-US" sz="2900" dirty="0">
                <a:solidFill>
                  <a:schemeClr val="tx2"/>
                </a:solidFill>
              </a:rPr>
              <a:t>	Evaluate the content of the Business model canvas in Q2 2022 and discuss how to   </a:t>
            </a:r>
          </a:p>
          <a:p>
            <a:pPr marL="0" indent="0">
              <a:buNone/>
            </a:pPr>
            <a:r>
              <a:rPr lang="en-US" sz="2900" dirty="0">
                <a:solidFill>
                  <a:schemeClr val="tx2"/>
                </a:solidFill>
              </a:rPr>
              <a:t>               continue the collaboration.</a:t>
            </a:r>
            <a:endParaRPr lang="nb-NO" sz="2900" dirty="0">
              <a:solidFill>
                <a:schemeClr val="tx2"/>
              </a:solidFill>
            </a:endParaRPr>
          </a:p>
          <a:p>
            <a:endParaRPr lang="fi-FI" dirty="0"/>
          </a:p>
        </p:txBody>
      </p:sp>
    </p:spTree>
    <p:extLst>
      <p:ext uri="{BB962C8B-B14F-4D97-AF65-F5344CB8AC3E}">
        <p14:creationId xmlns:p14="http://schemas.microsoft.com/office/powerpoint/2010/main" val="43303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0F3478-80BF-4593-A689-2B36C21487E9}"/>
              </a:ext>
            </a:extLst>
          </p:cNvPr>
          <p:cNvSpPr>
            <a:spLocks noGrp="1"/>
          </p:cNvSpPr>
          <p:nvPr>
            <p:ph type="title"/>
          </p:nvPr>
        </p:nvSpPr>
        <p:spPr/>
        <p:txBody>
          <a:bodyPr/>
          <a:lstStyle/>
          <a:p>
            <a:endParaRPr lang="fi-FI"/>
          </a:p>
        </p:txBody>
      </p:sp>
      <p:sp>
        <p:nvSpPr>
          <p:cNvPr id="3" name="Kuvan paikkamerkki 2">
            <a:extLst>
              <a:ext uri="{FF2B5EF4-FFF2-40B4-BE49-F238E27FC236}">
                <a16:creationId xmlns:a16="http://schemas.microsoft.com/office/drawing/2014/main" id="{6A6C841C-B499-4C63-B7FE-958A680391AF}"/>
              </a:ext>
            </a:extLst>
          </p:cNvPr>
          <p:cNvSpPr>
            <a:spLocks noGrp="1"/>
          </p:cNvSpPr>
          <p:nvPr>
            <p:ph type="pic" idx="1"/>
          </p:nvPr>
        </p:nvSpPr>
        <p:spPr/>
      </p:sp>
      <p:sp>
        <p:nvSpPr>
          <p:cNvPr id="4" name="Tekstin paikkamerkki 3">
            <a:extLst>
              <a:ext uri="{FF2B5EF4-FFF2-40B4-BE49-F238E27FC236}">
                <a16:creationId xmlns:a16="http://schemas.microsoft.com/office/drawing/2014/main" id="{4E8294C4-CE5C-468F-A3F8-76130320B723}"/>
              </a:ext>
            </a:extLst>
          </p:cNvPr>
          <p:cNvSpPr>
            <a:spLocks noGrp="1"/>
          </p:cNvSpPr>
          <p:nvPr>
            <p:ph type="body" sz="half" idx="2"/>
          </p:nvPr>
        </p:nvSpPr>
        <p:spPr/>
        <p:txBody>
          <a:bodyPr/>
          <a:lstStyle/>
          <a:p>
            <a:endParaRPr lang="fi-FI"/>
          </a:p>
        </p:txBody>
      </p:sp>
      <p:pic>
        <p:nvPicPr>
          <p:cNvPr id="5" name="Bilde 4">
            <a:extLst>
              <a:ext uri="{FF2B5EF4-FFF2-40B4-BE49-F238E27FC236}">
                <a16:creationId xmlns:a16="http://schemas.microsoft.com/office/drawing/2014/main" id="{8D979707-1405-43B5-B285-B44A5F566FD0}"/>
              </a:ext>
            </a:extLst>
          </p:cNvPr>
          <p:cNvPicPr>
            <a:picLocks noChangeAspect="1"/>
          </p:cNvPicPr>
          <p:nvPr/>
        </p:nvPicPr>
        <p:blipFill>
          <a:blip r:embed="rId2"/>
          <a:stretch>
            <a:fillRect/>
          </a:stretch>
        </p:blipFill>
        <p:spPr>
          <a:xfrm>
            <a:off x="371464" y="0"/>
            <a:ext cx="11310462" cy="6874775"/>
          </a:xfrm>
          <a:prstGeom prst="rect">
            <a:avLst/>
          </a:prstGeom>
        </p:spPr>
      </p:pic>
    </p:spTree>
    <p:extLst>
      <p:ext uri="{BB962C8B-B14F-4D97-AF65-F5344CB8AC3E}">
        <p14:creationId xmlns:p14="http://schemas.microsoft.com/office/powerpoint/2010/main" val="1801870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C45C15-570D-4D6B-87D1-39AC6526C23A}"/>
              </a:ext>
            </a:extLst>
          </p:cNvPr>
          <p:cNvSpPr>
            <a:spLocks noGrp="1"/>
          </p:cNvSpPr>
          <p:nvPr>
            <p:ph type="title"/>
          </p:nvPr>
        </p:nvSpPr>
        <p:spPr/>
        <p:txBody>
          <a:bodyPr/>
          <a:lstStyle/>
          <a:p>
            <a:endParaRPr lang="fi-FI"/>
          </a:p>
        </p:txBody>
      </p:sp>
    </p:spTree>
    <p:extLst>
      <p:ext uri="{BB962C8B-B14F-4D97-AF65-F5344CB8AC3E}">
        <p14:creationId xmlns:p14="http://schemas.microsoft.com/office/powerpoint/2010/main" val="2454880750"/>
      </p:ext>
    </p:extLst>
  </p:cSld>
  <p:clrMapOvr>
    <a:masterClrMapping/>
  </p:clrMapOvr>
</p:sld>
</file>

<file path=ppt/theme/theme1.xml><?xml version="1.0" encoding="utf-8"?>
<a:theme xmlns:a="http://schemas.openxmlformats.org/drawingml/2006/main" name="OFFICIAL Biobord powerpoint theme">
  <a:themeElements>
    <a:clrScheme name="Mukautettu 2">
      <a:dk1>
        <a:sysClr val="windowText" lastClr="000000"/>
      </a:dk1>
      <a:lt1>
        <a:sysClr val="window" lastClr="FFFFFF"/>
      </a:lt1>
      <a:dk2>
        <a:srgbClr val="44546A"/>
      </a:dk2>
      <a:lt2>
        <a:srgbClr val="E7E6E6"/>
      </a:lt2>
      <a:accent1>
        <a:srgbClr val="00778A"/>
      </a:accent1>
      <a:accent2>
        <a:srgbClr val="154047"/>
      </a:accent2>
      <a:accent3>
        <a:srgbClr val="FFCF11"/>
      </a:accent3>
      <a:accent4>
        <a:srgbClr val="006975"/>
      </a:accent4>
      <a:accent5>
        <a:srgbClr val="3B3B72"/>
      </a:accent5>
      <a:accent6>
        <a:srgbClr val="FF9000"/>
      </a:accent6>
      <a:hlink>
        <a:srgbClr val="154047"/>
      </a:hlink>
      <a:folHlink>
        <a:srgbClr val="00C5B1"/>
      </a:folHlink>
    </a:clrScheme>
    <a:fontScheme name="Custom 7">
      <a:majorFont>
        <a:latin typeface="Rubik Medium"/>
        <a:ea typeface=""/>
        <a:cs typeface=""/>
      </a:majorFont>
      <a:minorFont>
        <a:latin typeface="Lato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IAL Biobord powerpoint theme" id="{38B4FDF4-C2B8-46F3-AD2B-F715E95A643B}" vid="{1C1A9763-D442-4A97-AD39-2159037DA631}"/>
    </a:ext>
  </a:extLst>
</a:theme>
</file>

<file path=docProps/app.xml><?xml version="1.0" encoding="utf-8"?>
<Properties xmlns="http://schemas.openxmlformats.org/officeDocument/2006/extended-properties" xmlns:vt="http://schemas.openxmlformats.org/officeDocument/2006/docPropsVTypes">
  <Template>OFFICIAL Biobord powerpoint theme</Template>
  <TotalTime>21194</TotalTime>
  <Words>544</Words>
  <Application>Microsoft Office PowerPoint</Application>
  <PresentationFormat>Widescreen</PresentationFormat>
  <Paragraphs>60</Paragraphs>
  <Slides>9</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9</vt:i4>
      </vt:variant>
    </vt:vector>
  </HeadingPairs>
  <TitlesOfParts>
    <vt:vector size="15" baseType="lpstr">
      <vt:lpstr>Arial</vt:lpstr>
      <vt:lpstr>Calibri</vt:lpstr>
      <vt:lpstr>Lato </vt:lpstr>
      <vt:lpstr>Rubik Medium</vt:lpstr>
      <vt:lpstr>Verdana</vt:lpstr>
      <vt:lpstr>OFFICIAL Biobord powerpoint theme</vt:lpstr>
      <vt:lpstr>Joint Agenda </vt:lpstr>
      <vt:lpstr>The Northern Hub</vt:lpstr>
      <vt:lpstr>The Problem</vt:lpstr>
      <vt:lpstr>Gaps</vt:lpstr>
      <vt:lpstr>The Solution</vt:lpstr>
      <vt:lpstr>Why Us?</vt:lpstr>
      <vt:lpstr>What’s next?</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Pitkänen Diana</dc:creator>
  <cp:lastModifiedBy>Ståle Nordgaard</cp:lastModifiedBy>
  <cp:revision>6</cp:revision>
  <dcterms:created xsi:type="dcterms:W3CDTF">2020-01-29T12:10:40Z</dcterms:created>
  <dcterms:modified xsi:type="dcterms:W3CDTF">2021-06-09T07:53:14Z</dcterms:modified>
</cp:coreProperties>
</file>